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7"/>
  </p:notesMasterIdLst>
  <p:handoutMasterIdLst>
    <p:handoutMasterId r:id="rId38"/>
  </p:handoutMasterIdLst>
  <p:sldIdLst>
    <p:sldId id="257" r:id="rId5"/>
    <p:sldId id="264" r:id="rId6"/>
    <p:sldId id="295" r:id="rId7"/>
    <p:sldId id="276" r:id="rId8"/>
    <p:sldId id="265" r:id="rId9"/>
    <p:sldId id="266" r:id="rId10"/>
    <p:sldId id="267" r:id="rId11"/>
    <p:sldId id="268" r:id="rId12"/>
    <p:sldId id="296" r:id="rId13"/>
    <p:sldId id="270" r:id="rId14"/>
    <p:sldId id="271" r:id="rId15"/>
    <p:sldId id="272" r:id="rId16"/>
    <p:sldId id="273" r:id="rId17"/>
    <p:sldId id="274" r:id="rId18"/>
    <p:sldId id="275" r:id="rId19"/>
    <p:sldId id="286" r:id="rId20"/>
    <p:sldId id="287" r:id="rId21"/>
    <p:sldId id="288" r:id="rId22"/>
    <p:sldId id="269" r:id="rId23"/>
    <p:sldId id="278" r:id="rId24"/>
    <p:sldId id="279" r:id="rId25"/>
    <p:sldId id="282" r:id="rId26"/>
    <p:sldId id="283" r:id="rId27"/>
    <p:sldId id="284" r:id="rId28"/>
    <p:sldId id="285" r:id="rId29"/>
    <p:sldId id="289" r:id="rId30"/>
    <p:sldId id="290" r:id="rId31"/>
    <p:sldId id="291" r:id="rId32"/>
    <p:sldId id="292" r:id="rId33"/>
    <p:sldId id="293" r:id="rId34"/>
    <p:sldId id="294" r:id="rId35"/>
    <p:sldId id="297" r:id="rId3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336">
          <p15:clr>
            <a:srgbClr val="A4A3A4"/>
          </p15:clr>
        </p15:guide>
        <p15:guide id="5" orient="horz" pos="1920">
          <p15:clr>
            <a:srgbClr val="A4A3A4"/>
          </p15:clr>
        </p15:guide>
        <p15:guide id="6" orient="horz" pos="3984">
          <p15:clr>
            <a:srgbClr val="A4A3A4"/>
          </p15:clr>
        </p15:guide>
        <p15:guide id="7" orient="horz" pos="1152">
          <p15:clr>
            <a:srgbClr val="A4A3A4"/>
          </p15:clr>
        </p15:guide>
        <p15:guide id="8" pos="3839">
          <p15:clr>
            <a:srgbClr val="A4A3A4"/>
          </p15:clr>
        </p15:guide>
        <p15:guide id="9" pos="671">
          <p15:clr>
            <a:srgbClr val="A4A3A4"/>
          </p15:clr>
        </p15:guide>
        <p15:guide id="10" pos="7007">
          <p15:clr>
            <a:srgbClr val="A4A3A4"/>
          </p15:clr>
        </p15:guide>
        <p15:guide id="11" pos="6143">
          <p15:clr>
            <a:srgbClr val="A4A3A4"/>
          </p15:clr>
        </p15:guide>
        <p15:guide id="12" pos="3263">
          <p15:clr>
            <a:srgbClr val="A4A3A4"/>
          </p15:clr>
        </p15:guide>
        <p15:guide id="13" pos="7391">
          <p15:clr>
            <a:srgbClr val="A4A3A4"/>
          </p15:clr>
        </p15:guide>
        <p15:guide id="14" pos="369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6" autoAdjust="0"/>
    <p:restoredTop sz="94879" autoAdjust="0"/>
  </p:normalViewPr>
  <p:slideViewPr>
    <p:cSldViewPr showGuides="1">
      <p:cViewPr varScale="1">
        <p:scale>
          <a:sx n="78" d="100"/>
          <a:sy n="78" d="100"/>
        </p:scale>
        <p:origin x="802" y="-5"/>
      </p:cViewPr>
      <p:guideLst>
        <p:guide orient="horz" pos="2160"/>
        <p:guide orient="horz" pos="1008"/>
        <p:guide orient="horz" pos="3792"/>
        <p:guide orient="horz" pos="336"/>
        <p:guide orient="horz" pos="1920"/>
        <p:guide orient="horz" pos="3984"/>
        <p:guide orient="horz" pos="1152"/>
        <p:guide pos="3839"/>
        <p:guide pos="671"/>
        <p:guide pos="7007"/>
        <p:guide pos="6143"/>
        <p:guide pos="3263"/>
        <p:guide pos="7391"/>
        <p:guide pos="3695"/>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howGuides="1">
      <p:cViewPr varScale="1">
        <p:scale>
          <a:sx n="73" d="100"/>
          <a:sy n="73" d="100"/>
        </p:scale>
        <p:origin x="2126" y="29"/>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6EA377-EC07-428A-82FB-DC0158898C3D}" type="doc">
      <dgm:prSet loTypeId="urn:microsoft.com/office/officeart/2005/8/layout/bProcess3" loCatId="process" qsTypeId="urn:microsoft.com/office/officeart/2005/8/quickstyle/simple2" qsCatId="simple" csTypeId="urn:microsoft.com/office/officeart/2005/8/colors/accent2_1" csCatId="accent2" phldr="1"/>
      <dgm:spPr/>
      <dgm:t>
        <a:bodyPr/>
        <a:lstStyle/>
        <a:p>
          <a:endParaRPr lang="en-IN"/>
        </a:p>
      </dgm:t>
    </dgm:pt>
    <dgm:pt modelId="{49F01FEC-FFB2-4AD6-92AE-43FD9CADBE99}">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Dataset Acquirement and Cleanup</a:t>
          </a:r>
        </a:p>
      </dgm:t>
    </dgm:pt>
    <dgm:pt modelId="{BD82CB32-8964-46AB-A7BB-6E754B860389}" type="parTrans" cxnId="{DB18A062-CCF6-4B72-B6EC-C63584C485B6}">
      <dgm:prSet/>
      <dgm:spPr/>
      <dgm:t>
        <a:bodyPr/>
        <a:lstStyle/>
        <a:p>
          <a:endParaRPr lang="en-IN">
            <a:latin typeface="Cascadia Code" panose="020B0609020000020004" pitchFamily="49" charset="0"/>
            <a:cs typeface="Cascadia Code" panose="020B0609020000020004" pitchFamily="49" charset="0"/>
          </a:endParaRPr>
        </a:p>
      </dgm:t>
    </dgm:pt>
    <dgm:pt modelId="{A35A9DBB-3810-423B-996F-B5449D88EB1D}" type="sibTrans" cxnId="{DB18A062-CCF6-4B72-B6EC-C63584C485B6}">
      <dgm:prSet/>
      <dgm:spPr/>
      <dgm:t>
        <a:bodyPr/>
        <a:lstStyle/>
        <a:p>
          <a:endParaRPr lang="en-IN">
            <a:latin typeface="Cascadia Code" panose="020B0609020000020004" pitchFamily="49" charset="0"/>
            <a:cs typeface="Cascadia Code" panose="020B0609020000020004" pitchFamily="49" charset="0"/>
          </a:endParaRPr>
        </a:p>
      </dgm:t>
    </dgm:pt>
    <dgm:pt modelId="{A170534A-10AE-4368-90BE-9353C753BD1C}">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Face Annotation Parsing</a:t>
          </a:r>
        </a:p>
      </dgm:t>
    </dgm:pt>
    <dgm:pt modelId="{5248A372-DFB9-4EF9-A720-2397583591AC}" type="parTrans" cxnId="{7840BC4C-100B-409D-BBDE-A620C907590C}">
      <dgm:prSet/>
      <dgm:spPr/>
      <dgm:t>
        <a:bodyPr/>
        <a:lstStyle/>
        <a:p>
          <a:endParaRPr lang="en-IN">
            <a:latin typeface="Cascadia Code" panose="020B0609020000020004" pitchFamily="49" charset="0"/>
            <a:cs typeface="Cascadia Code" panose="020B0609020000020004" pitchFamily="49" charset="0"/>
          </a:endParaRPr>
        </a:p>
      </dgm:t>
    </dgm:pt>
    <dgm:pt modelId="{0477DB8C-4AF7-4BD9-9C40-B2F2355FB577}" type="sibTrans" cxnId="{7840BC4C-100B-409D-BBDE-A620C907590C}">
      <dgm:prSet/>
      <dgm:spPr/>
      <dgm:t>
        <a:bodyPr/>
        <a:lstStyle/>
        <a:p>
          <a:endParaRPr lang="en-IN">
            <a:latin typeface="Cascadia Code" panose="020B0609020000020004" pitchFamily="49" charset="0"/>
            <a:cs typeface="Cascadia Code" panose="020B0609020000020004" pitchFamily="49" charset="0"/>
          </a:endParaRPr>
        </a:p>
      </dgm:t>
    </dgm:pt>
    <dgm:pt modelId="{E461F849-DB91-42D3-A031-3142F9896CB4}">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Solo Subjects</a:t>
          </a:r>
        </a:p>
      </dgm:t>
    </dgm:pt>
    <dgm:pt modelId="{4E9EDEF9-1C9C-4B3A-9DEA-ACA7AB2F5189}" type="parTrans" cxnId="{41A73505-0EB5-4CA3-B052-EC816F67FDEF}">
      <dgm:prSet/>
      <dgm:spPr/>
      <dgm:t>
        <a:bodyPr/>
        <a:lstStyle/>
        <a:p>
          <a:endParaRPr lang="en-IN">
            <a:latin typeface="Cascadia Code" panose="020B0609020000020004" pitchFamily="49" charset="0"/>
            <a:cs typeface="Cascadia Code" panose="020B0609020000020004" pitchFamily="49" charset="0"/>
          </a:endParaRPr>
        </a:p>
      </dgm:t>
    </dgm:pt>
    <dgm:pt modelId="{8040DCE1-7B30-434F-AEE3-DAAA6226BFF4}" type="sibTrans" cxnId="{41A73505-0EB5-4CA3-B052-EC816F67FDEF}">
      <dgm:prSet/>
      <dgm:spPr/>
      <dgm:t>
        <a:bodyPr/>
        <a:lstStyle/>
        <a:p>
          <a:endParaRPr lang="en-IN">
            <a:latin typeface="Cascadia Code" panose="020B0609020000020004" pitchFamily="49" charset="0"/>
            <a:cs typeface="Cascadia Code" panose="020B0609020000020004" pitchFamily="49" charset="0"/>
          </a:endParaRPr>
        </a:p>
      </dgm:t>
    </dgm:pt>
    <dgm:pt modelId="{F4CB9AA3-81B1-414A-AB6B-477DDF59315D}">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Facial Masking</a:t>
          </a:r>
        </a:p>
      </dgm:t>
    </dgm:pt>
    <dgm:pt modelId="{3FF8EA5A-B7F4-4474-AD9F-8E52481A4E1F}" type="parTrans" cxnId="{73D6BAF1-7DA5-4D33-B5B1-DE598F5F90F9}">
      <dgm:prSet/>
      <dgm:spPr/>
      <dgm:t>
        <a:bodyPr/>
        <a:lstStyle/>
        <a:p>
          <a:endParaRPr lang="en-IN">
            <a:latin typeface="Cascadia Code" panose="020B0609020000020004" pitchFamily="49" charset="0"/>
            <a:cs typeface="Cascadia Code" panose="020B0609020000020004" pitchFamily="49" charset="0"/>
          </a:endParaRPr>
        </a:p>
      </dgm:t>
    </dgm:pt>
    <dgm:pt modelId="{D5453881-806A-4255-8DBB-3EE87033D1CB}" type="sibTrans" cxnId="{73D6BAF1-7DA5-4D33-B5B1-DE598F5F90F9}">
      <dgm:prSet/>
      <dgm:spPr/>
      <dgm:t>
        <a:bodyPr/>
        <a:lstStyle/>
        <a:p>
          <a:endParaRPr lang="en-IN">
            <a:latin typeface="Cascadia Code" panose="020B0609020000020004" pitchFamily="49" charset="0"/>
            <a:cs typeface="Cascadia Code" panose="020B0609020000020004" pitchFamily="49" charset="0"/>
          </a:endParaRPr>
        </a:p>
      </dgm:t>
    </dgm:pt>
    <dgm:pt modelId="{2AB0A966-2360-4849-8E5F-A233F187205D}">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Face + Landmark Detection</a:t>
          </a:r>
        </a:p>
      </dgm:t>
    </dgm:pt>
    <dgm:pt modelId="{011F80B5-6732-4767-A156-BEC2A8BE45D9}" type="parTrans" cxnId="{8F5F05F1-1F7D-47D2-85A9-F5607231C56B}">
      <dgm:prSet/>
      <dgm:spPr/>
      <dgm:t>
        <a:bodyPr/>
        <a:lstStyle/>
        <a:p>
          <a:endParaRPr lang="en-IN">
            <a:latin typeface="Cascadia Code" panose="020B0609020000020004" pitchFamily="49" charset="0"/>
            <a:cs typeface="Cascadia Code" panose="020B0609020000020004" pitchFamily="49" charset="0"/>
          </a:endParaRPr>
        </a:p>
      </dgm:t>
    </dgm:pt>
    <dgm:pt modelId="{4CD81982-775A-41EA-8C81-B9321E683C54}" type="sibTrans" cxnId="{8F5F05F1-1F7D-47D2-85A9-F5607231C56B}">
      <dgm:prSet/>
      <dgm:spPr/>
      <dgm:t>
        <a:bodyPr/>
        <a:lstStyle/>
        <a:p>
          <a:endParaRPr lang="en-IN">
            <a:latin typeface="Cascadia Code" panose="020B0609020000020004" pitchFamily="49" charset="0"/>
            <a:cs typeface="Cascadia Code" panose="020B0609020000020004" pitchFamily="49" charset="0"/>
          </a:endParaRPr>
        </a:p>
      </dgm:t>
    </dgm:pt>
    <dgm:pt modelId="{41647A46-DA06-4CB3-98D3-C30D51A57EDA}">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Crop Masking</a:t>
          </a:r>
        </a:p>
      </dgm:t>
    </dgm:pt>
    <dgm:pt modelId="{5F34753A-0196-493C-8AA4-13E67EC80B85}" type="parTrans" cxnId="{13D9F03F-21F8-4EBF-93A0-941BF6FC23F4}">
      <dgm:prSet/>
      <dgm:spPr/>
      <dgm:t>
        <a:bodyPr/>
        <a:lstStyle/>
        <a:p>
          <a:endParaRPr lang="en-IN">
            <a:latin typeface="Cascadia Code" panose="020B0609020000020004" pitchFamily="49" charset="0"/>
            <a:cs typeface="Cascadia Code" panose="020B0609020000020004" pitchFamily="49" charset="0"/>
          </a:endParaRPr>
        </a:p>
      </dgm:t>
    </dgm:pt>
    <dgm:pt modelId="{861A0F00-19C5-4B16-9F58-AB89BBD81927}" type="sibTrans" cxnId="{13D9F03F-21F8-4EBF-93A0-941BF6FC23F4}">
      <dgm:prSet/>
      <dgm:spPr/>
      <dgm:t>
        <a:bodyPr/>
        <a:lstStyle/>
        <a:p>
          <a:endParaRPr lang="en-IN">
            <a:latin typeface="Cascadia Code" panose="020B0609020000020004" pitchFamily="49" charset="0"/>
            <a:cs typeface="Cascadia Code" panose="020B0609020000020004" pitchFamily="49" charset="0"/>
          </a:endParaRPr>
        </a:p>
      </dgm:t>
    </dgm:pt>
    <dgm:pt modelId="{478D7641-0BDC-40C5-B79C-BF950078D482}">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Hyperparameter Tuning</a:t>
          </a:r>
        </a:p>
      </dgm:t>
    </dgm:pt>
    <dgm:pt modelId="{1D57EE19-B0B2-486B-9B11-5F147C100BED}" type="parTrans" cxnId="{B4CBF90C-6604-46F2-8150-C4648D769966}">
      <dgm:prSet/>
      <dgm:spPr/>
      <dgm:t>
        <a:bodyPr/>
        <a:lstStyle/>
        <a:p>
          <a:endParaRPr lang="en-IN">
            <a:latin typeface="Cascadia Code" panose="020B0609020000020004" pitchFamily="49" charset="0"/>
            <a:cs typeface="Cascadia Code" panose="020B0609020000020004" pitchFamily="49" charset="0"/>
          </a:endParaRPr>
        </a:p>
      </dgm:t>
    </dgm:pt>
    <dgm:pt modelId="{8C7F0ABC-38CE-45F4-BE76-3697C9F7C714}" type="sibTrans" cxnId="{B4CBF90C-6604-46F2-8150-C4648D769966}">
      <dgm:prSet/>
      <dgm:spPr/>
      <dgm:t>
        <a:bodyPr/>
        <a:lstStyle/>
        <a:p>
          <a:endParaRPr lang="en-IN">
            <a:latin typeface="Cascadia Code" panose="020B0609020000020004" pitchFamily="49" charset="0"/>
            <a:cs typeface="Cascadia Code" panose="020B0609020000020004" pitchFamily="49" charset="0"/>
          </a:endParaRPr>
        </a:p>
      </dgm:t>
    </dgm:pt>
    <dgm:pt modelId="{F36BD538-5081-4BB7-82A3-D3EEEC5E3F52}">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Optuna Loops</a:t>
          </a:r>
        </a:p>
      </dgm:t>
    </dgm:pt>
    <dgm:pt modelId="{B7C96D67-6B12-442B-9DB0-BD89D2186197}" type="parTrans" cxnId="{7A67D4CC-A4FD-4976-B5E3-B070FD2424D9}">
      <dgm:prSet/>
      <dgm:spPr/>
      <dgm:t>
        <a:bodyPr/>
        <a:lstStyle/>
        <a:p>
          <a:endParaRPr lang="en-IN">
            <a:latin typeface="Cascadia Code" panose="020B0609020000020004" pitchFamily="49" charset="0"/>
            <a:cs typeface="Cascadia Code" panose="020B0609020000020004" pitchFamily="49" charset="0"/>
          </a:endParaRPr>
        </a:p>
      </dgm:t>
    </dgm:pt>
    <dgm:pt modelId="{5D86FCCD-22E9-47E0-A0C8-DC36CD2249EE}" type="sibTrans" cxnId="{7A67D4CC-A4FD-4976-B5E3-B070FD2424D9}">
      <dgm:prSet/>
      <dgm:spPr/>
      <dgm:t>
        <a:bodyPr/>
        <a:lstStyle/>
        <a:p>
          <a:endParaRPr lang="en-IN">
            <a:latin typeface="Cascadia Code" panose="020B0609020000020004" pitchFamily="49" charset="0"/>
            <a:cs typeface="Cascadia Code" panose="020B0609020000020004" pitchFamily="49" charset="0"/>
          </a:endParaRPr>
        </a:p>
      </dgm:t>
    </dgm:pt>
    <dgm:pt modelId="{8B5D54C4-AA4E-4387-BD5D-06D30B1F03C6}">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Facial Masking Validation with Dataset</a:t>
          </a:r>
        </a:p>
      </dgm:t>
    </dgm:pt>
    <dgm:pt modelId="{3E6F2207-0BFA-4E0F-A3F8-B497C1EB10E3}" type="parTrans" cxnId="{47D44704-F1A6-4E69-9898-1BB1E17FF1D4}">
      <dgm:prSet/>
      <dgm:spPr/>
      <dgm:t>
        <a:bodyPr/>
        <a:lstStyle/>
        <a:p>
          <a:endParaRPr lang="en-IN">
            <a:latin typeface="Cascadia Code" panose="020B0609020000020004" pitchFamily="49" charset="0"/>
            <a:cs typeface="Cascadia Code" panose="020B0609020000020004" pitchFamily="49" charset="0"/>
          </a:endParaRPr>
        </a:p>
      </dgm:t>
    </dgm:pt>
    <dgm:pt modelId="{214BE5CC-6F53-4088-9962-EC6C0ED2D94A}" type="sibTrans" cxnId="{47D44704-F1A6-4E69-9898-1BB1E17FF1D4}">
      <dgm:prSet/>
      <dgm:spPr/>
      <dgm:t>
        <a:bodyPr/>
        <a:lstStyle/>
        <a:p>
          <a:endParaRPr lang="en-IN">
            <a:latin typeface="Cascadia Code" panose="020B0609020000020004" pitchFamily="49" charset="0"/>
            <a:cs typeface="Cascadia Code" panose="020B0609020000020004" pitchFamily="49" charset="0"/>
          </a:endParaRPr>
        </a:p>
      </dgm:t>
    </dgm:pt>
    <dgm:pt modelId="{3EABB165-231F-4E63-AA03-333E9A2B16E0}">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Binary Masking</a:t>
          </a:r>
        </a:p>
      </dgm:t>
    </dgm:pt>
    <dgm:pt modelId="{714F6DF2-2954-4E8B-A411-26DB768112C1}" type="parTrans" cxnId="{9F8CC95E-64B9-4BCC-AE59-08F6D7BF5E8F}">
      <dgm:prSet/>
      <dgm:spPr/>
      <dgm:t>
        <a:bodyPr/>
        <a:lstStyle/>
        <a:p>
          <a:endParaRPr lang="en-IN">
            <a:latin typeface="Cascadia Code" panose="020B0609020000020004" pitchFamily="49" charset="0"/>
            <a:cs typeface="Cascadia Code" panose="020B0609020000020004" pitchFamily="49" charset="0"/>
          </a:endParaRPr>
        </a:p>
      </dgm:t>
    </dgm:pt>
    <dgm:pt modelId="{02A73A6C-1366-40A9-905D-88D42AE37973}" type="sibTrans" cxnId="{9F8CC95E-64B9-4BCC-AE59-08F6D7BF5E8F}">
      <dgm:prSet/>
      <dgm:spPr/>
      <dgm:t>
        <a:bodyPr/>
        <a:lstStyle/>
        <a:p>
          <a:endParaRPr lang="en-IN">
            <a:latin typeface="Cascadia Code" panose="020B0609020000020004" pitchFamily="49" charset="0"/>
            <a:cs typeface="Cascadia Code" panose="020B0609020000020004" pitchFamily="49" charset="0"/>
          </a:endParaRPr>
        </a:p>
      </dgm:t>
    </dgm:pt>
    <dgm:pt modelId="{460ED60F-1BE2-4528-AA4D-75CE1B5662B3}">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Intensity Histogram</a:t>
          </a:r>
        </a:p>
      </dgm:t>
    </dgm:pt>
    <dgm:pt modelId="{F9CB12BF-C23D-4C09-B5FB-47639E45AA6F}" type="parTrans" cxnId="{7AF1BD3C-24B2-4354-889B-6C3D95CF825F}">
      <dgm:prSet/>
      <dgm:spPr/>
      <dgm:t>
        <a:bodyPr/>
        <a:lstStyle/>
        <a:p>
          <a:endParaRPr lang="en-IN">
            <a:latin typeface="Cascadia Code" panose="020B0609020000020004" pitchFamily="49" charset="0"/>
            <a:cs typeface="Cascadia Code" panose="020B0609020000020004" pitchFamily="49" charset="0"/>
          </a:endParaRPr>
        </a:p>
      </dgm:t>
    </dgm:pt>
    <dgm:pt modelId="{007A9EA7-9708-4FD1-8DC9-97498E49CA4A}" type="sibTrans" cxnId="{7AF1BD3C-24B2-4354-889B-6C3D95CF825F}">
      <dgm:prSet/>
      <dgm:spPr/>
      <dgm:t>
        <a:bodyPr/>
        <a:lstStyle/>
        <a:p>
          <a:endParaRPr lang="en-IN">
            <a:latin typeface="Cascadia Code" panose="020B0609020000020004" pitchFamily="49" charset="0"/>
            <a:cs typeface="Cascadia Code" panose="020B0609020000020004" pitchFamily="49" charset="0"/>
          </a:endParaRPr>
        </a:p>
      </dgm:t>
    </dgm:pt>
    <dgm:pt modelId="{2AA4AB06-C401-4651-95C9-8096507CDA1B}">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Distance Mapping</a:t>
          </a:r>
        </a:p>
      </dgm:t>
    </dgm:pt>
    <dgm:pt modelId="{EFFE0538-D58F-40DA-9435-A57EFC517773}" type="parTrans" cxnId="{E06D5B42-939E-4F5D-A74D-87929698059F}">
      <dgm:prSet/>
      <dgm:spPr/>
      <dgm:t>
        <a:bodyPr/>
        <a:lstStyle/>
        <a:p>
          <a:endParaRPr lang="en-IN">
            <a:latin typeface="Cascadia Code" panose="020B0609020000020004" pitchFamily="49" charset="0"/>
            <a:cs typeface="Cascadia Code" panose="020B0609020000020004" pitchFamily="49" charset="0"/>
          </a:endParaRPr>
        </a:p>
      </dgm:t>
    </dgm:pt>
    <dgm:pt modelId="{FD174E1D-5523-4F5E-9CA0-7607A2E6E7D0}" type="sibTrans" cxnId="{E06D5B42-939E-4F5D-A74D-87929698059F}">
      <dgm:prSet/>
      <dgm:spPr/>
      <dgm:t>
        <a:bodyPr/>
        <a:lstStyle/>
        <a:p>
          <a:endParaRPr lang="en-IN">
            <a:latin typeface="Cascadia Code" panose="020B0609020000020004" pitchFamily="49" charset="0"/>
            <a:cs typeface="Cascadia Code" panose="020B0609020000020004" pitchFamily="49" charset="0"/>
          </a:endParaRPr>
        </a:p>
      </dgm:t>
    </dgm:pt>
    <dgm:pt modelId="{4935DE51-8049-459B-BA36-8C9778F33CF1}">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Hit-and-Trial</a:t>
          </a:r>
        </a:p>
      </dgm:t>
    </dgm:pt>
    <dgm:pt modelId="{4ECE7579-791D-46C5-AA74-05B6304ADE63}" type="parTrans" cxnId="{7DADDED9-BD01-46BE-A850-0EB181B57CDE}">
      <dgm:prSet/>
      <dgm:spPr/>
      <dgm:t>
        <a:bodyPr/>
        <a:lstStyle/>
        <a:p>
          <a:endParaRPr lang="en-IN">
            <a:latin typeface="Cascadia Code" panose="020B0609020000020004" pitchFamily="49" charset="0"/>
            <a:cs typeface="Cascadia Code" panose="020B0609020000020004" pitchFamily="49" charset="0"/>
          </a:endParaRPr>
        </a:p>
      </dgm:t>
    </dgm:pt>
    <dgm:pt modelId="{374515A2-EB60-48AF-B441-C70A28A478E8}" type="sibTrans" cxnId="{7DADDED9-BD01-46BE-A850-0EB181B57CDE}">
      <dgm:prSet/>
      <dgm:spPr/>
      <dgm:t>
        <a:bodyPr/>
        <a:lstStyle/>
        <a:p>
          <a:endParaRPr lang="en-IN">
            <a:latin typeface="Cascadia Code" panose="020B0609020000020004" pitchFamily="49" charset="0"/>
            <a:cs typeface="Cascadia Code" panose="020B0609020000020004" pitchFamily="49" charset="0"/>
          </a:endParaRPr>
        </a:p>
      </dgm:t>
    </dgm:pt>
    <dgm:pt modelId="{564C257A-2D1D-4184-824B-0D68BDB10EC5}">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Feature Extraction</a:t>
          </a:r>
        </a:p>
      </dgm:t>
    </dgm:pt>
    <dgm:pt modelId="{2981E465-6E67-419B-B0FB-9B65E3B91DF2}" type="parTrans" cxnId="{3C8E86F1-EA5A-488E-B4B0-E57BB39D7295}">
      <dgm:prSet/>
      <dgm:spPr/>
      <dgm:t>
        <a:bodyPr/>
        <a:lstStyle/>
        <a:p>
          <a:endParaRPr lang="en-IN">
            <a:latin typeface="Cascadia Code" panose="020B0609020000020004" pitchFamily="49" charset="0"/>
            <a:cs typeface="Cascadia Code" panose="020B0609020000020004" pitchFamily="49" charset="0"/>
          </a:endParaRPr>
        </a:p>
      </dgm:t>
    </dgm:pt>
    <dgm:pt modelId="{B3ABA6CB-2FAE-41C8-A15D-E9465A6A5E50}" type="sibTrans" cxnId="{3C8E86F1-EA5A-488E-B4B0-E57BB39D7295}">
      <dgm:prSet/>
      <dgm:spPr/>
      <dgm:t>
        <a:bodyPr/>
        <a:lstStyle/>
        <a:p>
          <a:endParaRPr lang="en-IN">
            <a:latin typeface="Cascadia Code" panose="020B0609020000020004" pitchFamily="49" charset="0"/>
            <a:cs typeface="Cascadia Code" panose="020B0609020000020004" pitchFamily="49" charset="0"/>
          </a:endParaRPr>
        </a:p>
      </dgm:t>
    </dgm:pt>
    <dgm:pt modelId="{2EBB089D-99B9-4BD0-B37A-474162F86426}">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Superpixel Mapping</a:t>
          </a:r>
        </a:p>
      </dgm:t>
    </dgm:pt>
    <dgm:pt modelId="{D8E2E3E5-1274-4395-9FA9-9BF3302B82FD}" type="parTrans" cxnId="{AB2AF89E-786A-43DA-A60E-DEF2520FEFA0}">
      <dgm:prSet/>
      <dgm:spPr/>
      <dgm:t>
        <a:bodyPr/>
        <a:lstStyle/>
        <a:p>
          <a:endParaRPr lang="en-IN">
            <a:latin typeface="Cascadia Code" panose="020B0609020000020004" pitchFamily="49" charset="0"/>
            <a:cs typeface="Cascadia Code" panose="020B0609020000020004" pitchFamily="49" charset="0"/>
          </a:endParaRPr>
        </a:p>
      </dgm:t>
    </dgm:pt>
    <dgm:pt modelId="{AE31917B-39A7-4378-AC1B-AF3CEE54A5C3}" type="sibTrans" cxnId="{AB2AF89E-786A-43DA-A60E-DEF2520FEFA0}">
      <dgm:prSet/>
      <dgm:spPr/>
      <dgm:t>
        <a:bodyPr/>
        <a:lstStyle/>
        <a:p>
          <a:endParaRPr lang="en-IN">
            <a:latin typeface="Cascadia Code" panose="020B0609020000020004" pitchFamily="49" charset="0"/>
            <a:cs typeface="Cascadia Code" panose="020B0609020000020004" pitchFamily="49" charset="0"/>
          </a:endParaRPr>
        </a:p>
      </dgm:t>
    </dgm:pt>
    <dgm:pt modelId="{BADC6025-9776-4768-A4F4-3950892CAD36}">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Basic Statistical Features</a:t>
          </a:r>
        </a:p>
      </dgm:t>
    </dgm:pt>
    <dgm:pt modelId="{FE9165FC-2F7A-4E79-9423-6846483FD96E}" type="parTrans" cxnId="{6531AFCF-3B9C-4953-9014-4A66DB037BA1}">
      <dgm:prSet/>
      <dgm:spPr/>
      <dgm:t>
        <a:bodyPr/>
        <a:lstStyle/>
        <a:p>
          <a:endParaRPr lang="en-IN">
            <a:latin typeface="Cascadia Code" panose="020B0609020000020004" pitchFamily="49" charset="0"/>
            <a:cs typeface="Cascadia Code" panose="020B0609020000020004" pitchFamily="49" charset="0"/>
          </a:endParaRPr>
        </a:p>
      </dgm:t>
    </dgm:pt>
    <dgm:pt modelId="{0C8B78A9-1BF8-430A-84D9-A3D6B41717BD}" type="sibTrans" cxnId="{6531AFCF-3B9C-4953-9014-4A66DB037BA1}">
      <dgm:prSet/>
      <dgm:spPr/>
      <dgm:t>
        <a:bodyPr/>
        <a:lstStyle/>
        <a:p>
          <a:endParaRPr lang="en-IN">
            <a:latin typeface="Cascadia Code" panose="020B0609020000020004" pitchFamily="49" charset="0"/>
            <a:cs typeface="Cascadia Code" panose="020B0609020000020004" pitchFamily="49" charset="0"/>
          </a:endParaRPr>
        </a:p>
      </dgm:t>
    </dgm:pt>
    <dgm:pt modelId="{42C78963-4978-43F1-8BB4-F282C4CB2C88}">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LBP evaluation + Rotational Invariance</a:t>
          </a:r>
        </a:p>
      </dgm:t>
    </dgm:pt>
    <dgm:pt modelId="{459D1999-16E9-4E4D-B12B-40D85C2B4498}" type="parTrans" cxnId="{B011EF84-ABD3-4CC0-90DD-D478F7ADE9F3}">
      <dgm:prSet/>
      <dgm:spPr/>
      <dgm:t>
        <a:bodyPr/>
        <a:lstStyle/>
        <a:p>
          <a:endParaRPr lang="en-IN">
            <a:latin typeface="Cascadia Code" panose="020B0609020000020004" pitchFamily="49" charset="0"/>
            <a:cs typeface="Cascadia Code" panose="020B0609020000020004" pitchFamily="49" charset="0"/>
          </a:endParaRPr>
        </a:p>
      </dgm:t>
    </dgm:pt>
    <dgm:pt modelId="{19E0B79F-C6DD-4861-9B07-E9474F8D0D21}" type="sibTrans" cxnId="{B011EF84-ABD3-4CC0-90DD-D478F7ADE9F3}">
      <dgm:prSet/>
      <dgm:spPr/>
      <dgm:t>
        <a:bodyPr/>
        <a:lstStyle/>
        <a:p>
          <a:endParaRPr lang="en-IN">
            <a:latin typeface="Cascadia Code" panose="020B0609020000020004" pitchFamily="49" charset="0"/>
            <a:cs typeface="Cascadia Code" panose="020B0609020000020004" pitchFamily="49" charset="0"/>
          </a:endParaRPr>
        </a:p>
      </dgm:t>
    </dgm:pt>
    <dgm:pt modelId="{F63FF1A9-3475-466C-826B-0D9905113C7F}">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Lacunarity Calculation</a:t>
          </a:r>
        </a:p>
      </dgm:t>
    </dgm:pt>
    <dgm:pt modelId="{3D429DBE-BBE8-45FF-BF1F-A1461F5B58B8}" type="parTrans" cxnId="{7EBBCFDC-264A-4F55-AA81-47814C2147ED}">
      <dgm:prSet/>
      <dgm:spPr/>
      <dgm:t>
        <a:bodyPr/>
        <a:lstStyle/>
        <a:p>
          <a:endParaRPr lang="en-IN">
            <a:latin typeface="Cascadia Code" panose="020B0609020000020004" pitchFamily="49" charset="0"/>
            <a:cs typeface="Cascadia Code" panose="020B0609020000020004" pitchFamily="49" charset="0"/>
          </a:endParaRPr>
        </a:p>
      </dgm:t>
    </dgm:pt>
    <dgm:pt modelId="{D620370E-1090-4AA3-BFD1-0290BD7F87E2}" type="sibTrans" cxnId="{7EBBCFDC-264A-4F55-AA81-47814C2147ED}">
      <dgm:prSet/>
      <dgm:spPr/>
      <dgm:t>
        <a:bodyPr/>
        <a:lstStyle/>
        <a:p>
          <a:endParaRPr lang="en-IN">
            <a:latin typeface="Cascadia Code" panose="020B0609020000020004" pitchFamily="49" charset="0"/>
            <a:cs typeface="Cascadia Code" panose="020B0609020000020004" pitchFamily="49" charset="0"/>
          </a:endParaRPr>
        </a:p>
      </dgm:t>
    </dgm:pt>
    <dgm:pt modelId="{07CA6D02-0D5B-42F1-9D06-0060753F43A8}">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Feature-Based Probabilities</a:t>
          </a:r>
        </a:p>
      </dgm:t>
    </dgm:pt>
    <dgm:pt modelId="{7FA2D959-92D8-498C-8F57-56A07062EB31}" type="parTrans" cxnId="{478534FF-F74F-4B21-8379-5EE2F1153FFE}">
      <dgm:prSet/>
      <dgm:spPr/>
      <dgm:t>
        <a:bodyPr/>
        <a:lstStyle/>
        <a:p>
          <a:endParaRPr lang="en-IN">
            <a:latin typeface="Cascadia Code" panose="020B0609020000020004" pitchFamily="49" charset="0"/>
            <a:cs typeface="Cascadia Code" panose="020B0609020000020004" pitchFamily="49" charset="0"/>
          </a:endParaRPr>
        </a:p>
      </dgm:t>
    </dgm:pt>
    <dgm:pt modelId="{74DA738F-6AC1-4E4F-B7BE-51385EA6E2B8}" type="sibTrans" cxnId="{478534FF-F74F-4B21-8379-5EE2F1153FFE}">
      <dgm:prSet/>
      <dgm:spPr/>
      <dgm:t>
        <a:bodyPr/>
        <a:lstStyle/>
        <a:p>
          <a:endParaRPr lang="en-IN">
            <a:latin typeface="Cascadia Code" panose="020B0609020000020004" pitchFamily="49" charset="0"/>
            <a:cs typeface="Cascadia Code" panose="020B0609020000020004" pitchFamily="49" charset="0"/>
          </a:endParaRPr>
        </a:p>
      </dgm:t>
    </dgm:pt>
    <dgm:pt modelId="{B75B1649-77C7-43A8-964F-BD12239997F2}">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Divergence (Distance) Calculation</a:t>
          </a:r>
        </a:p>
      </dgm:t>
    </dgm:pt>
    <dgm:pt modelId="{EFC7A621-22ED-4DE7-89C2-EDEE3F8278B7}" type="parTrans" cxnId="{111140AB-CFCC-4F69-BAB8-C0AC97B5D3A7}">
      <dgm:prSet/>
      <dgm:spPr/>
      <dgm:t>
        <a:bodyPr/>
        <a:lstStyle/>
        <a:p>
          <a:endParaRPr lang="en-IN">
            <a:latin typeface="Cascadia Code" panose="020B0609020000020004" pitchFamily="49" charset="0"/>
            <a:cs typeface="Cascadia Code" panose="020B0609020000020004" pitchFamily="49" charset="0"/>
          </a:endParaRPr>
        </a:p>
      </dgm:t>
    </dgm:pt>
    <dgm:pt modelId="{BCF5D3D9-DF57-4719-AC5A-47406DBD36AF}" type="sibTrans" cxnId="{111140AB-CFCC-4F69-BAB8-C0AC97B5D3A7}">
      <dgm:prSet/>
      <dgm:spPr/>
      <dgm:t>
        <a:bodyPr/>
        <a:lstStyle/>
        <a:p>
          <a:endParaRPr lang="en-IN">
            <a:latin typeface="Cascadia Code" panose="020B0609020000020004" pitchFamily="49" charset="0"/>
            <a:cs typeface="Cascadia Code" panose="020B0609020000020004" pitchFamily="49" charset="0"/>
          </a:endParaRPr>
        </a:p>
      </dgm:t>
    </dgm:pt>
    <dgm:pt modelId="{28D1F468-6C2E-4BF4-BB44-F5B079DC3C58}">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Learned Probabilities</a:t>
          </a:r>
        </a:p>
      </dgm:t>
    </dgm:pt>
    <dgm:pt modelId="{976C32AD-277F-4D93-B5C0-684C6D009461}" type="parTrans" cxnId="{2E0DA8E6-93F8-4D77-A66E-12D952FB5DF2}">
      <dgm:prSet/>
      <dgm:spPr/>
      <dgm:t>
        <a:bodyPr/>
        <a:lstStyle/>
        <a:p>
          <a:endParaRPr lang="en-IN">
            <a:latin typeface="Cascadia Code" panose="020B0609020000020004" pitchFamily="49" charset="0"/>
            <a:cs typeface="Cascadia Code" panose="020B0609020000020004" pitchFamily="49" charset="0"/>
          </a:endParaRPr>
        </a:p>
      </dgm:t>
    </dgm:pt>
    <dgm:pt modelId="{647C89CC-A86F-4EE9-8E4C-A3F3CF29CC26}" type="sibTrans" cxnId="{2E0DA8E6-93F8-4D77-A66E-12D952FB5DF2}">
      <dgm:prSet/>
      <dgm:spPr/>
      <dgm:t>
        <a:bodyPr/>
        <a:lstStyle/>
        <a:p>
          <a:endParaRPr lang="en-IN">
            <a:latin typeface="Cascadia Code" panose="020B0609020000020004" pitchFamily="49" charset="0"/>
            <a:cs typeface="Cascadia Code" panose="020B0609020000020004" pitchFamily="49" charset="0"/>
          </a:endParaRPr>
        </a:p>
      </dgm:t>
    </dgm:pt>
    <dgm:pt modelId="{FB4986F2-77BB-4578-897B-86DB57AB22EF}">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Region Growing</a:t>
          </a:r>
        </a:p>
      </dgm:t>
    </dgm:pt>
    <dgm:pt modelId="{D7602909-DDDD-4866-B754-1F935C40B114}" type="parTrans" cxnId="{3604031F-9A9B-43A4-A2EB-ED91C1E57860}">
      <dgm:prSet/>
      <dgm:spPr/>
      <dgm:t>
        <a:bodyPr/>
        <a:lstStyle/>
        <a:p>
          <a:endParaRPr lang="en-IN">
            <a:latin typeface="Cascadia Code" panose="020B0609020000020004" pitchFamily="49" charset="0"/>
            <a:cs typeface="Cascadia Code" panose="020B0609020000020004" pitchFamily="49" charset="0"/>
          </a:endParaRPr>
        </a:p>
      </dgm:t>
    </dgm:pt>
    <dgm:pt modelId="{02E1CCCF-7405-4E00-AFB9-E6CC5A51079D}" type="sibTrans" cxnId="{3604031F-9A9B-43A4-A2EB-ED91C1E57860}">
      <dgm:prSet/>
      <dgm:spPr/>
      <dgm:t>
        <a:bodyPr/>
        <a:lstStyle/>
        <a:p>
          <a:endParaRPr lang="en-IN">
            <a:latin typeface="Cascadia Code" panose="020B0609020000020004" pitchFamily="49" charset="0"/>
            <a:cs typeface="Cascadia Code" panose="020B0609020000020004" pitchFamily="49" charset="0"/>
          </a:endParaRPr>
        </a:p>
      </dgm:t>
    </dgm:pt>
    <dgm:pt modelId="{1B721742-5707-4347-99CA-887A128D73ED}">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Threshold Parameter Calculation</a:t>
          </a:r>
        </a:p>
      </dgm:t>
    </dgm:pt>
    <dgm:pt modelId="{22EE2806-3305-407D-A9FC-44DE680C1B95}" type="parTrans" cxnId="{1AA90CFA-7EC4-42E2-A28F-9E6C0F0FD171}">
      <dgm:prSet/>
      <dgm:spPr/>
      <dgm:t>
        <a:bodyPr/>
        <a:lstStyle/>
        <a:p>
          <a:endParaRPr lang="en-IN">
            <a:latin typeface="Cascadia Code" panose="020B0609020000020004" pitchFamily="49" charset="0"/>
            <a:cs typeface="Cascadia Code" panose="020B0609020000020004" pitchFamily="49" charset="0"/>
          </a:endParaRPr>
        </a:p>
      </dgm:t>
    </dgm:pt>
    <dgm:pt modelId="{6F3AFBE1-3908-4C77-8A9D-A91DB43CC7EB}" type="sibTrans" cxnId="{1AA90CFA-7EC4-42E2-A28F-9E6C0F0FD171}">
      <dgm:prSet/>
      <dgm:spPr/>
      <dgm:t>
        <a:bodyPr/>
        <a:lstStyle/>
        <a:p>
          <a:endParaRPr lang="en-IN">
            <a:latin typeface="Cascadia Code" panose="020B0609020000020004" pitchFamily="49" charset="0"/>
            <a:cs typeface="Cascadia Code" panose="020B0609020000020004" pitchFamily="49" charset="0"/>
          </a:endParaRPr>
        </a:p>
      </dgm:t>
    </dgm:pt>
    <dgm:pt modelId="{3FC6EA9A-7A04-40C5-AED5-79129B082846}">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Neighbor Selection</a:t>
          </a:r>
        </a:p>
      </dgm:t>
    </dgm:pt>
    <dgm:pt modelId="{DC0AB684-BA18-4C3A-92AF-164196DA1BDB}" type="parTrans" cxnId="{59AA518C-E7B0-4C54-BC42-096F0F6104D1}">
      <dgm:prSet/>
      <dgm:spPr/>
      <dgm:t>
        <a:bodyPr/>
        <a:lstStyle/>
        <a:p>
          <a:endParaRPr lang="en-IN">
            <a:latin typeface="Cascadia Code" panose="020B0609020000020004" pitchFamily="49" charset="0"/>
            <a:cs typeface="Cascadia Code" panose="020B0609020000020004" pitchFamily="49" charset="0"/>
          </a:endParaRPr>
        </a:p>
      </dgm:t>
    </dgm:pt>
    <dgm:pt modelId="{061049DE-7AC0-45AB-B32B-7982BF91ADB5}" type="sibTrans" cxnId="{59AA518C-E7B0-4C54-BC42-096F0F6104D1}">
      <dgm:prSet/>
      <dgm:spPr/>
      <dgm:t>
        <a:bodyPr/>
        <a:lstStyle/>
        <a:p>
          <a:endParaRPr lang="en-IN">
            <a:latin typeface="Cascadia Code" panose="020B0609020000020004" pitchFamily="49" charset="0"/>
            <a:cs typeface="Cascadia Code" panose="020B0609020000020004" pitchFamily="49" charset="0"/>
          </a:endParaRPr>
        </a:p>
      </dgm:t>
    </dgm:pt>
    <dgm:pt modelId="{A3DB0B7F-400B-462D-BC12-04C3053C037B}">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Class Probabilities</a:t>
          </a:r>
        </a:p>
      </dgm:t>
    </dgm:pt>
    <dgm:pt modelId="{1950E5B0-DD91-4F33-84A1-63F875E368CE}" type="parTrans" cxnId="{FCFF8C66-3C3A-4C63-AB08-518A04B509BF}">
      <dgm:prSet/>
      <dgm:spPr/>
      <dgm:t>
        <a:bodyPr/>
        <a:lstStyle/>
        <a:p>
          <a:endParaRPr lang="en-IN">
            <a:latin typeface="Cascadia Code" panose="020B0609020000020004" pitchFamily="49" charset="0"/>
            <a:cs typeface="Cascadia Code" panose="020B0609020000020004" pitchFamily="49" charset="0"/>
          </a:endParaRPr>
        </a:p>
      </dgm:t>
    </dgm:pt>
    <dgm:pt modelId="{D25367C4-DA66-4DCB-AB00-B2E62C51C1C9}" type="sibTrans" cxnId="{FCFF8C66-3C3A-4C63-AB08-518A04B509BF}">
      <dgm:prSet/>
      <dgm:spPr/>
      <dgm:t>
        <a:bodyPr/>
        <a:lstStyle/>
        <a:p>
          <a:endParaRPr lang="en-IN">
            <a:latin typeface="Cascadia Code" panose="020B0609020000020004" pitchFamily="49" charset="0"/>
            <a:cs typeface="Cascadia Code" panose="020B0609020000020004" pitchFamily="49" charset="0"/>
          </a:endParaRPr>
        </a:p>
      </dgm:t>
    </dgm:pt>
    <dgm:pt modelId="{3D607451-6098-4BC5-97EF-C0D15133C1DF}">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Seed Selection</a:t>
          </a:r>
        </a:p>
      </dgm:t>
    </dgm:pt>
    <dgm:pt modelId="{4BF3A562-0AC7-4D92-9C5F-9C5EDA8DB15F}" type="parTrans" cxnId="{E52510EC-BB69-499D-A3AF-469E7B75D542}">
      <dgm:prSet/>
      <dgm:spPr/>
      <dgm:t>
        <a:bodyPr/>
        <a:lstStyle/>
        <a:p>
          <a:endParaRPr lang="en-IN">
            <a:latin typeface="Cascadia Code" panose="020B0609020000020004" pitchFamily="49" charset="0"/>
            <a:cs typeface="Cascadia Code" panose="020B0609020000020004" pitchFamily="49" charset="0"/>
          </a:endParaRPr>
        </a:p>
      </dgm:t>
    </dgm:pt>
    <dgm:pt modelId="{E0191B30-AC86-44CF-8D4A-D5925F08DEE4}" type="sibTrans" cxnId="{E52510EC-BB69-499D-A3AF-469E7B75D542}">
      <dgm:prSet/>
      <dgm:spPr/>
      <dgm:t>
        <a:bodyPr/>
        <a:lstStyle/>
        <a:p>
          <a:endParaRPr lang="en-IN">
            <a:latin typeface="Cascadia Code" panose="020B0609020000020004" pitchFamily="49" charset="0"/>
            <a:cs typeface="Cascadia Code" panose="020B0609020000020004" pitchFamily="49" charset="0"/>
          </a:endParaRPr>
        </a:p>
      </dgm:t>
    </dgm:pt>
    <dgm:pt modelId="{EA3422BC-93A1-48C8-8216-F13C8DB6483B}">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Final Facial Pixel Map</a:t>
          </a:r>
        </a:p>
      </dgm:t>
    </dgm:pt>
    <dgm:pt modelId="{05DBE9B7-FACB-4F4E-B44B-08C2C73214A8}" type="sibTrans" cxnId="{FF3D5FF9-62FF-4430-B105-611C46E9CD98}">
      <dgm:prSet/>
      <dgm:spPr/>
      <dgm:t>
        <a:bodyPr/>
        <a:lstStyle/>
        <a:p>
          <a:endParaRPr lang="en-IN">
            <a:latin typeface="Cascadia Code" panose="020B0609020000020004" pitchFamily="49" charset="0"/>
            <a:cs typeface="Cascadia Code" panose="020B0609020000020004" pitchFamily="49" charset="0"/>
          </a:endParaRPr>
        </a:p>
      </dgm:t>
    </dgm:pt>
    <dgm:pt modelId="{B09683CC-FD41-425E-A77F-03B47AA3FED0}" type="parTrans" cxnId="{FF3D5FF9-62FF-4430-B105-611C46E9CD98}">
      <dgm:prSet/>
      <dgm:spPr/>
      <dgm:t>
        <a:bodyPr/>
        <a:lstStyle/>
        <a:p>
          <a:endParaRPr lang="en-IN">
            <a:latin typeface="Cascadia Code" panose="020B0609020000020004" pitchFamily="49" charset="0"/>
            <a:cs typeface="Cascadia Code" panose="020B0609020000020004" pitchFamily="49" charset="0"/>
          </a:endParaRPr>
        </a:p>
      </dgm:t>
    </dgm:pt>
    <dgm:pt modelId="{CC2206CC-169A-4132-A323-F218955CFA6F}">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Human Validation</a:t>
          </a:r>
        </a:p>
      </dgm:t>
    </dgm:pt>
    <dgm:pt modelId="{76964584-4286-44D9-AB6F-C3D76738679B}" type="parTrans" cxnId="{E5E4E21A-E665-44B2-B489-B1611160DE1A}">
      <dgm:prSet/>
      <dgm:spPr/>
      <dgm:t>
        <a:bodyPr/>
        <a:lstStyle/>
        <a:p>
          <a:endParaRPr lang="en-IN"/>
        </a:p>
      </dgm:t>
    </dgm:pt>
    <dgm:pt modelId="{A5682801-19C1-4385-BFFE-D108F13BBCB5}" type="sibTrans" cxnId="{E5E4E21A-E665-44B2-B489-B1611160DE1A}">
      <dgm:prSet/>
      <dgm:spPr/>
      <dgm:t>
        <a:bodyPr/>
        <a:lstStyle/>
        <a:p>
          <a:endParaRPr lang="en-IN"/>
        </a:p>
      </dgm:t>
    </dgm:pt>
    <dgm:pt modelId="{8CE8EBB8-C0AD-4E87-B7E2-119501965108}">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Feature Consolidation</a:t>
          </a:r>
        </a:p>
      </dgm:t>
    </dgm:pt>
    <dgm:pt modelId="{8415D432-D787-4A59-A8C8-1A1D967F873C}" type="parTrans" cxnId="{96F2C936-949B-49A0-B706-14F5E0A4C553}">
      <dgm:prSet/>
      <dgm:spPr/>
      <dgm:t>
        <a:bodyPr/>
        <a:lstStyle/>
        <a:p>
          <a:endParaRPr lang="en-IN"/>
        </a:p>
      </dgm:t>
    </dgm:pt>
    <dgm:pt modelId="{CCC14944-D6ED-4EC9-B981-682EB6CC5D75}" type="sibTrans" cxnId="{96F2C936-949B-49A0-B706-14F5E0A4C553}">
      <dgm:prSet/>
      <dgm:spPr/>
      <dgm:t>
        <a:bodyPr/>
        <a:lstStyle/>
        <a:p>
          <a:endParaRPr lang="en-IN"/>
        </a:p>
      </dgm:t>
    </dgm:pt>
    <dgm:pt modelId="{617F8295-52C2-4871-ADA5-F9B7FEB294C1}" type="pres">
      <dgm:prSet presAssocID="{956EA377-EC07-428A-82FB-DC0158898C3D}" presName="Name0" presStyleCnt="0">
        <dgm:presLayoutVars>
          <dgm:dir/>
          <dgm:resizeHandles val="exact"/>
        </dgm:presLayoutVars>
      </dgm:prSet>
      <dgm:spPr/>
    </dgm:pt>
    <dgm:pt modelId="{4423C5E1-6B5C-4D1C-A5A0-191FA2E898E8}" type="pres">
      <dgm:prSet presAssocID="{49F01FEC-FFB2-4AD6-92AE-43FD9CADBE99}" presName="node" presStyleLbl="node1" presStyleIdx="0" presStyleCnt="6">
        <dgm:presLayoutVars>
          <dgm:bulletEnabled val="1"/>
        </dgm:presLayoutVars>
      </dgm:prSet>
      <dgm:spPr/>
    </dgm:pt>
    <dgm:pt modelId="{ACB03B2F-07EB-4808-A01B-5B34130C24D8}" type="pres">
      <dgm:prSet presAssocID="{A35A9DBB-3810-423B-996F-B5449D88EB1D}" presName="sibTrans" presStyleLbl="sibTrans1D1" presStyleIdx="0" presStyleCnt="5"/>
      <dgm:spPr/>
    </dgm:pt>
    <dgm:pt modelId="{63A64C6B-B882-4FA7-9EE6-6C8C8D1B6917}" type="pres">
      <dgm:prSet presAssocID="{A35A9DBB-3810-423B-996F-B5449D88EB1D}" presName="connectorText" presStyleLbl="sibTrans1D1" presStyleIdx="0" presStyleCnt="5"/>
      <dgm:spPr/>
    </dgm:pt>
    <dgm:pt modelId="{FEEA5661-316F-4F22-B61C-2EE27329A752}" type="pres">
      <dgm:prSet presAssocID="{F4CB9AA3-81B1-414A-AB6B-477DDF59315D}" presName="node" presStyleLbl="node1" presStyleIdx="1" presStyleCnt="6">
        <dgm:presLayoutVars>
          <dgm:bulletEnabled val="1"/>
        </dgm:presLayoutVars>
      </dgm:prSet>
      <dgm:spPr/>
    </dgm:pt>
    <dgm:pt modelId="{1C623C2B-7B88-4001-9EC6-453F9E46F17C}" type="pres">
      <dgm:prSet presAssocID="{D5453881-806A-4255-8DBB-3EE87033D1CB}" presName="sibTrans" presStyleLbl="sibTrans1D1" presStyleIdx="1" presStyleCnt="5"/>
      <dgm:spPr/>
    </dgm:pt>
    <dgm:pt modelId="{F57CBC35-A30B-4DD7-A984-00A2FAA98FCD}" type="pres">
      <dgm:prSet presAssocID="{D5453881-806A-4255-8DBB-3EE87033D1CB}" presName="connectorText" presStyleLbl="sibTrans1D1" presStyleIdx="1" presStyleCnt="5"/>
      <dgm:spPr/>
    </dgm:pt>
    <dgm:pt modelId="{E72DEEFB-1689-48D5-9780-EBEFECAC77B4}" type="pres">
      <dgm:prSet presAssocID="{478D7641-0BDC-40C5-B79C-BF950078D482}" presName="node" presStyleLbl="node1" presStyleIdx="2" presStyleCnt="6">
        <dgm:presLayoutVars>
          <dgm:bulletEnabled val="1"/>
        </dgm:presLayoutVars>
      </dgm:prSet>
      <dgm:spPr/>
    </dgm:pt>
    <dgm:pt modelId="{AE5D9077-E5E2-45E6-B13E-41F61C4923F8}" type="pres">
      <dgm:prSet presAssocID="{8C7F0ABC-38CE-45F4-BE76-3697C9F7C714}" presName="sibTrans" presStyleLbl="sibTrans1D1" presStyleIdx="2" presStyleCnt="5"/>
      <dgm:spPr/>
    </dgm:pt>
    <dgm:pt modelId="{8137A425-DA8E-4896-A001-47BA18D179E6}" type="pres">
      <dgm:prSet presAssocID="{8C7F0ABC-38CE-45F4-BE76-3697C9F7C714}" presName="connectorText" presStyleLbl="sibTrans1D1" presStyleIdx="2" presStyleCnt="5"/>
      <dgm:spPr/>
    </dgm:pt>
    <dgm:pt modelId="{A2AED270-B98C-4711-B837-EE3A67DE10FF}" type="pres">
      <dgm:prSet presAssocID="{564C257A-2D1D-4184-824B-0D68BDB10EC5}" presName="node" presStyleLbl="node1" presStyleIdx="3" presStyleCnt="6">
        <dgm:presLayoutVars>
          <dgm:bulletEnabled val="1"/>
        </dgm:presLayoutVars>
      </dgm:prSet>
      <dgm:spPr/>
    </dgm:pt>
    <dgm:pt modelId="{5FAD506C-27FB-42B9-A540-4FB37AF4D486}" type="pres">
      <dgm:prSet presAssocID="{B3ABA6CB-2FAE-41C8-A15D-E9465A6A5E50}" presName="sibTrans" presStyleLbl="sibTrans1D1" presStyleIdx="3" presStyleCnt="5"/>
      <dgm:spPr/>
    </dgm:pt>
    <dgm:pt modelId="{EF0BAA2D-74B8-47BE-BC63-0C874B6B844E}" type="pres">
      <dgm:prSet presAssocID="{B3ABA6CB-2FAE-41C8-A15D-E9465A6A5E50}" presName="connectorText" presStyleLbl="sibTrans1D1" presStyleIdx="3" presStyleCnt="5"/>
      <dgm:spPr/>
    </dgm:pt>
    <dgm:pt modelId="{F56D3042-E458-44D8-BD1E-FDDC946B28BB}" type="pres">
      <dgm:prSet presAssocID="{07CA6D02-0D5B-42F1-9D06-0060753F43A8}" presName="node" presStyleLbl="node1" presStyleIdx="4" presStyleCnt="6">
        <dgm:presLayoutVars>
          <dgm:bulletEnabled val="1"/>
        </dgm:presLayoutVars>
      </dgm:prSet>
      <dgm:spPr/>
    </dgm:pt>
    <dgm:pt modelId="{6A5931B1-9E2F-4397-9E7C-5E5542E587B7}" type="pres">
      <dgm:prSet presAssocID="{74DA738F-6AC1-4E4F-B7BE-51385EA6E2B8}" presName="sibTrans" presStyleLbl="sibTrans1D1" presStyleIdx="4" presStyleCnt="5"/>
      <dgm:spPr/>
    </dgm:pt>
    <dgm:pt modelId="{4E41A618-6604-45B8-9589-46932483B090}" type="pres">
      <dgm:prSet presAssocID="{74DA738F-6AC1-4E4F-B7BE-51385EA6E2B8}" presName="connectorText" presStyleLbl="sibTrans1D1" presStyleIdx="4" presStyleCnt="5"/>
      <dgm:spPr/>
    </dgm:pt>
    <dgm:pt modelId="{E5D2D85B-8D6B-4050-BB19-5BBD0C99D116}" type="pres">
      <dgm:prSet presAssocID="{FB4986F2-77BB-4578-897B-86DB57AB22EF}" presName="node" presStyleLbl="node1" presStyleIdx="5" presStyleCnt="6">
        <dgm:presLayoutVars>
          <dgm:bulletEnabled val="1"/>
        </dgm:presLayoutVars>
      </dgm:prSet>
      <dgm:spPr/>
    </dgm:pt>
  </dgm:ptLst>
  <dgm:cxnLst>
    <dgm:cxn modelId="{08653200-15C3-4865-AAAE-7A47B4106344}" type="presOf" srcId="{3D607451-6098-4BC5-97EF-C0D15133C1DF}" destId="{E5D2D85B-8D6B-4050-BB19-5BBD0C99D116}" srcOrd="0" destOrd="2" presId="urn:microsoft.com/office/officeart/2005/8/layout/bProcess3"/>
    <dgm:cxn modelId="{47D44704-F1A6-4E69-9898-1BB1E17FF1D4}" srcId="{478D7641-0BDC-40C5-B79C-BF950078D482}" destId="{8B5D54C4-AA4E-4387-BD5D-06D30B1F03C6}" srcOrd="1" destOrd="0" parTransId="{3E6F2207-0BFA-4E0F-A3F8-B497C1EB10E3}" sibTransId="{214BE5CC-6F53-4088-9962-EC6C0ED2D94A}"/>
    <dgm:cxn modelId="{41A73505-0EB5-4CA3-B052-EC816F67FDEF}" srcId="{49F01FEC-FFB2-4AD6-92AE-43FD9CADBE99}" destId="{E461F849-DB91-42D3-A031-3142F9896CB4}" srcOrd="1" destOrd="0" parTransId="{4E9EDEF9-1C9C-4B3A-9DEA-ACA7AB2F5189}" sibTransId="{8040DCE1-7B30-434F-AEE3-DAAA6226BFF4}"/>
    <dgm:cxn modelId="{B4CBF90C-6604-46F2-8150-C4648D769966}" srcId="{956EA377-EC07-428A-82FB-DC0158898C3D}" destId="{478D7641-0BDC-40C5-B79C-BF950078D482}" srcOrd="2" destOrd="0" parTransId="{1D57EE19-B0B2-486B-9B11-5F147C100BED}" sibTransId="{8C7F0ABC-38CE-45F4-BE76-3697C9F7C714}"/>
    <dgm:cxn modelId="{9D362B16-DABC-407C-8823-096810BF116B}" type="presOf" srcId="{B3ABA6CB-2FAE-41C8-A15D-E9465A6A5E50}" destId="{5FAD506C-27FB-42B9-A540-4FB37AF4D486}" srcOrd="0" destOrd="0" presId="urn:microsoft.com/office/officeart/2005/8/layout/bProcess3"/>
    <dgm:cxn modelId="{E5E4E21A-E665-44B2-B489-B1611160DE1A}" srcId="{49F01FEC-FFB2-4AD6-92AE-43FD9CADBE99}" destId="{CC2206CC-169A-4132-A323-F218955CFA6F}" srcOrd="3" destOrd="0" parTransId="{76964584-4286-44D9-AB6F-C3D76738679B}" sibTransId="{A5682801-19C1-4385-BFFE-D108F13BBCB5}"/>
    <dgm:cxn modelId="{BD9AD71D-AB1D-49DD-8F88-CA3D72B18A83}" type="presOf" srcId="{F63FF1A9-3475-466C-826B-0D9905113C7F}" destId="{A2AED270-B98C-4711-B837-EE3A67DE10FF}" srcOrd="0" destOrd="4" presId="urn:microsoft.com/office/officeart/2005/8/layout/bProcess3"/>
    <dgm:cxn modelId="{3604031F-9A9B-43A4-A2EB-ED91C1E57860}" srcId="{956EA377-EC07-428A-82FB-DC0158898C3D}" destId="{FB4986F2-77BB-4578-897B-86DB57AB22EF}" srcOrd="5" destOrd="0" parTransId="{D7602909-DDDD-4866-B754-1F935C40B114}" sibTransId="{02E1CCCF-7405-4E00-AFB9-E6CC5A51079D}"/>
    <dgm:cxn modelId="{3283AB20-0B86-4A99-B281-27B08E679077}" type="presOf" srcId="{3EABB165-231F-4E63-AA03-333E9A2B16E0}" destId="{4423C5E1-6B5C-4D1C-A5A0-191FA2E898E8}" srcOrd="0" destOrd="3" presId="urn:microsoft.com/office/officeart/2005/8/layout/bProcess3"/>
    <dgm:cxn modelId="{E7CB4130-F9ED-4F86-91FA-FF1A0420F197}" type="presOf" srcId="{564C257A-2D1D-4184-824B-0D68BDB10EC5}" destId="{A2AED270-B98C-4711-B837-EE3A67DE10FF}" srcOrd="0" destOrd="0" presId="urn:microsoft.com/office/officeart/2005/8/layout/bProcess3"/>
    <dgm:cxn modelId="{96F2C936-949B-49A0-B706-14F5E0A4C553}" srcId="{07CA6D02-0D5B-42F1-9D06-0060753F43A8}" destId="{8CE8EBB8-C0AD-4E87-B7E2-119501965108}" srcOrd="0" destOrd="0" parTransId="{8415D432-D787-4A59-A8C8-1A1D967F873C}" sibTransId="{CCC14944-D6ED-4EC9-B981-682EB6CC5D75}"/>
    <dgm:cxn modelId="{8F9A8137-329D-4595-B5BA-56075CA43F38}" type="presOf" srcId="{A35A9DBB-3810-423B-996F-B5449D88EB1D}" destId="{ACB03B2F-07EB-4808-A01B-5B34130C24D8}" srcOrd="0" destOrd="0" presId="urn:microsoft.com/office/officeart/2005/8/layout/bProcess3"/>
    <dgm:cxn modelId="{1CB4BA3B-1855-428F-A0B9-73C3FA9BD332}" type="presOf" srcId="{8C7F0ABC-38CE-45F4-BE76-3697C9F7C714}" destId="{AE5D9077-E5E2-45E6-B13E-41F61C4923F8}" srcOrd="0" destOrd="0" presId="urn:microsoft.com/office/officeart/2005/8/layout/bProcess3"/>
    <dgm:cxn modelId="{7AF1BD3C-24B2-4354-889B-6C3D95CF825F}" srcId="{F4CB9AA3-81B1-414A-AB6B-477DDF59315D}" destId="{460ED60F-1BE2-4528-AA4D-75CE1B5662B3}" srcOrd="2" destOrd="0" parTransId="{F9CB12BF-C23D-4C09-B5FB-47639E45AA6F}" sibTransId="{007A9EA7-9708-4FD1-8DC9-97498E49CA4A}"/>
    <dgm:cxn modelId="{13D9F03F-21F8-4EBF-93A0-941BF6FC23F4}" srcId="{F4CB9AA3-81B1-414A-AB6B-477DDF59315D}" destId="{41647A46-DA06-4CB3-98D3-C30D51A57EDA}" srcOrd="1" destOrd="0" parTransId="{5F34753A-0196-493C-8AA4-13E67EC80B85}" sibTransId="{861A0F00-19C5-4B16-9F58-AB89BBD81927}"/>
    <dgm:cxn modelId="{9F8CC95E-64B9-4BCC-AE59-08F6D7BF5E8F}" srcId="{49F01FEC-FFB2-4AD6-92AE-43FD9CADBE99}" destId="{3EABB165-231F-4E63-AA03-333E9A2B16E0}" srcOrd="2" destOrd="0" parTransId="{714F6DF2-2954-4E8B-A411-26DB768112C1}" sibTransId="{02A73A6C-1366-40A9-905D-88D42AE37973}"/>
    <dgm:cxn modelId="{E06D5B42-939E-4F5D-A74D-87929698059F}" srcId="{F4CB9AA3-81B1-414A-AB6B-477DDF59315D}" destId="{2AA4AB06-C401-4651-95C9-8096507CDA1B}" srcOrd="3" destOrd="0" parTransId="{EFFE0538-D58F-40DA-9435-A57EFC517773}" sibTransId="{FD174E1D-5523-4F5E-9CA0-7607A2E6E7D0}"/>
    <dgm:cxn modelId="{DB18A062-CCF6-4B72-B6EC-C63584C485B6}" srcId="{956EA377-EC07-428A-82FB-DC0158898C3D}" destId="{49F01FEC-FFB2-4AD6-92AE-43FD9CADBE99}" srcOrd="0" destOrd="0" parTransId="{BD82CB32-8964-46AB-A7BB-6E754B860389}" sibTransId="{A35A9DBB-3810-423B-996F-B5449D88EB1D}"/>
    <dgm:cxn modelId="{AF0BD643-A7EF-4AA9-8010-43B313C6873E}" type="presOf" srcId="{B75B1649-77C7-43A8-964F-BD12239997F2}" destId="{F56D3042-E458-44D8-BD1E-FDDC946B28BB}" srcOrd="0" destOrd="2" presId="urn:microsoft.com/office/officeart/2005/8/layout/bProcess3"/>
    <dgm:cxn modelId="{E0382E45-BD92-443A-A4F2-DE266F2E8B76}" type="presOf" srcId="{8CE8EBB8-C0AD-4E87-B7E2-119501965108}" destId="{F56D3042-E458-44D8-BD1E-FDDC946B28BB}" srcOrd="0" destOrd="1" presId="urn:microsoft.com/office/officeart/2005/8/layout/bProcess3"/>
    <dgm:cxn modelId="{FCFF8C66-3C3A-4C63-AB08-518A04B509BF}" srcId="{FB4986F2-77BB-4578-897B-86DB57AB22EF}" destId="{A3DB0B7F-400B-462D-BC12-04C3053C037B}" srcOrd="0" destOrd="0" parTransId="{1950E5B0-DD91-4F33-84A1-63F875E368CE}" sibTransId="{D25367C4-DA66-4DCB-AB00-B2E62C51C1C9}"/>
    <dgm:cxn modelId="{A3C96B49-70FD-4CBE-B506-66AB3F6F31FF}" type="presOf" srcId="{42C78963-4978-43F1-8BB4-F282C4CB2C88}" destId="{A2AED270-B98C-4711-B837-EE3A67DE10FF}" srcOrd="0" destOrd="3" presId="urn:microsoft.com/office/officeart/2005/8/layout/bProcess3"/>
    <dgm:cxn modelId="{C8A5504B-51D5-4F15-A7FA-36F48D901A58}" type="presOf" srcId="{E461F849-DB91-42D3-A031-3142F9896CB4}" destId="{4423C5E1-6B5C-4D1C-A5A0-191FA2E898E8}" srcOrd="0" destOrd="2" presId="urn:microsoft.com/office/officeart/2005/8/layout/bProcess3"/>
    <dgm:cxn modelId="{7840BC4C-100B-409D-BBDE-A620C907590C}" srcId="{49F01FEC-FFB2-4AD6-92AE-43FD9CADBE99}" destId="{A170534A-10AE-4368-90BE-9353C753BD1C}" srcOrd="0" destOrd="0" parTransId="{5248A372-DFB9-4EF9-A720-2397583591AC}" sibTransId="{0477DB8C-4AF7-4BD9-9C40-B2F2355FB577}"/>
    <dgm:cxn modelId="{13610675-C9D9-4AC2-8EEE-68320CCAA0C3}" type="presOf" srcId="{A35A9DBB-3810-423B-996F-B5449D88EB1D}" destId="{63A64C6B-B882-4FA7-9EE6-6C8C8D1B6917}" srcOrd="1" destOrd="0" presId="urn:microsoft.com/office/officeart/2005/8/layout/bProcess3"/>
    <dgm:cxn modelId="{FF3AEA76-AA10-4BFF-89E3-36B36FCFF7A5}" type="presOf" srcId="{B3ABA6CB-2FAE-41C8-A15D-E9465A6A5E50}" destId="{EF0BAA2D-74B8-47BE-BC63-0C874B6B844E}" srcOrd="1" destOrd="0" presId="urn:microsoft.com/office/officeart/2005/8/layout/bProcess3"/>
    <dgm:cxn modelId="{A05F1A7F-C99E-4833-BD16-07E31ABEBB47}" type="presOf" srcId="{478D7641-0BDC-40C5-B79C-BF950078D482}" destId="{E72DEEFB-1689-48D5-9780-EBEFECAC77B4}" srcOrd="0" destOrd="0" presId="urn:microsoft.com/office/officeart/2005/8/layout/bProcess3"/>
    <dgm:cxn modelId="{0E60A380-848C-4CC0-90DD-863E01E1D77E}" type="presOf" srcId="{8B5D54C4-AA4E-4387-BD5D-06D30B1F03C6}" destId="{E72DEEFB-1689-48D5-9780-EBEFECAC77B4}" srcOrd="0" destOrd="2" presId="urn:microsoft.com/office/officeart/2005/8/layout/bProcess3"/>
    <dgm:cxn modelId="{8DB92683-993E-4F89-927E-C9A3077247CB}" type="presOf" srcId="{2EBB089D-99B9-4BD0-B37A-474162F86426}" destId="{A2AED270-B98C-4711-B837-EE3A67DE10FF}" srcOrd="0" destOrd="1" presId="urn:microsoft.com/office/officeart/2005/8/layout/bProcess3"/>
    <dgm:cxn modelId="{B011EF84-ABD3-4CC0-90DD-D478F7ADE9F3}" srcId="{564C257A-2D1D-4184-824B-0D68BDB10EC5}" destId="{42C78963-4978-43F1-8BB4-F282C4CB2C88}" srcOrd="2" destOrd="0" parTransId="{459D1999-16E9-4E4D-B12B-40D85C2B4498}" sibTransId="{19E0B79F-C6DD-4861-9B07-E9474F8D0D21}"/>
    <dgm:cxn modelId="{608F2588-2024-4238-A82B-AE02C05539E3}" type="presOf" srcId="{4935DE51-8049-459B-BA36-8C9778F33CF1}" destId="{E72DEEFB-1689-48D5-9780-EBEFECAC77B4}" srcOrd="0" destOrd="3" presId="urn:microsoft.com/office/officeart/2005/8/layout/bProcess3"/>
    <dgm:cxn modelId="{80845788-8C00-4159-8C1A-C7D28621D857}" type="presOf" srcId="{2AB0A966-2360-4849-8E5F-A233F187205D}" destId="{FEEA5661-316F-4F22-B61C-2EE27329A752}" srcOrd="0" destOrd="1" presId="urn:microsoft.com/office/officeart/2005/8/layout/bProcess3"/>
    <dgm:cxn modelId="{028B378B-AE4C-466A-A857-0D26E43DEA63}" type="presOf" srcId="{07CA6D02-0D5B-42F1-9D06-0060753F43A8}" destId="{F56D3042-E458-44D8-BD1E-FDDC946B28BB}" srcOrd="0" destOrd="0" presId="urn:microsoft.com/office/officeart/2005/8/layout/bProcess3"/>
    <dgm:cxn modelId="{F43FD28B-64F1-49C1-A4EB-EA3E6FC9E30A}" type="presOf" srcId="{956EA377-EC07-428A-82FB-DC0158898C3D}" destId="{617F8295-52C2-4871-ADA5-F9B7FEB294C1}" srcOrd="0" destOrd="0" presId="urn:microsoft.com/office/officeart/2005/8/layout/bProcess3"/>
    <dgm:cxn modelId="{8143178C-4C6C-4967-9D4A-911436C02D9F}" type="presOf" srcId="{A170534A-10AE-4368-90BE-9353C753BD1C}" destId="{4423C5E1-6B5C-4D1C-A5A0-191FA2E898E8}" srcOrd="0" destOrd="1" presId="urn:microsoft.com/office/officeart/2005/8/layout/bProcess3"/>
    <dgm:cxn modelId="{59AA518C-E7B0-4C54-BC42-096F0F6104D1}" srcId="{FB4986F2-77BB-4578-897B-86DB57AB22EF}" destId="{3FC6EA9A-7A04-40C5-AED5-79129B082846}" srcOrd="3" destOrd="0" parTransId="{DC0AB684-BA18-4C3A-92AF-164196DA1BDB}" sibTransId="{061049DE-7AC0-45AB-B32B-7982BF91ADB5}"/>
    <dgm:cxn modelId="{CDC9958C-80DD-423D-8AFF-693BCC62E088}" type="presOf" srcId="{FB4986F2-77BB-4578-897B-86DB57AB22EF}" destId="{E5D2D85B-8D6B-4050-BB19-5BBD0C99D116}" srcOrd="0" destOrd="0" presId="urn:microsoft.com/office/officeart/2005/8/layout/bProcess3"/>
    <dgm:cxn modelId="{BA882E8E-C662-40AB-A0EA-CD52445EAE42}" type="presOf" srcId="{F4CB9AA3-81B1-414A-AB6B-477DDF59315D}" destId="{FEEA5661-316F-4F22-B61C-2EE27329A752}" srcOrd="0" destOrd="0" presId="urn:microsoft.com/office/officeart/2005/8/layout/bProcess3"/>
    <dgm:cxn modelId="{15CC8E8E-33FD-4AEB-8C82-F7CB9B4F315D}" type="presOf" srcId="{1B721742-5707-4347-99CA-887A128D73ED}" destId="{E5D2D85B-8D6B-4050-BB19-5BBD0C99D116}" srcOrd="0" destOrd="3" presId="urn:microsoft.com/office/officeart/2005/8/layout/bProcess3"/>
    <dgm:cxn modelId="{664D3D8F-5CC9-4BED-9544-C150C4F6926B}" type="presOf" srcId="{28D1F468-6C2E-4BF4-BB44-F5B079DC3C58}" destId="{F56D3042-E458-44D8-BD1E-FDDC946B28BB}" srcOrd="0" destOrd="3" presId="urn:microsoft.com/office/officeart/2005/8/layout/bProcess3"/>
    <dgm:cxn modelId="{AE3DFF93-CE7F-49A8-BB0A-2519A711C25E}" type="presOf" srcId="{460ED60F-1BE2-4528-AA4D-75CE1B5662B3}" destId="{FEEA5661-316F-4F22-B61C-2EE27329A752}" srcOrd="0" destOrd="3" presId="urn:microsoft.com/office/officeart/2005/8/layout/bProcess3"/>
    <dgm:cxn modelId="{AB2AF89E-786A-43DA-A60E-DEF2520FEFA0}" srcId="{564C257A-2D1D-4184-824B-0D68BDB10EC5}" destId="{2EBB089D-99B9-4BD0-B37A-474162F86426}" srcOrd="0" destOrd="0" parTransId="{D8E2E3E5-1274-4395-9FA9-9BF3302B82FD}" sibTransId="{AE31917B-39A7-4378-AC1B-AF3CEE54A5C3}"/>
    <dgm:cxn modelId="{62EE379F-6348-4290-8EC1-59429FB4753E}" type="presOf" srcId="{49F01FEC-FFB2-4AD6-92AE-43FD9CADBE99}" destId="{4423C5E1-6B5C-4D1C-A5A0-191FA2E898E8}" srcOrd="0" destOrd="0" presId="urn:microsoft.com/office/officeart/2005/8/layout/bProcess3"/>
    <dgm:cxn modelId="{9289B9A3-3718-4434-ABB7-3775B0964BEC}" type="presOf" srcId="{CC2206CC-169A-4132-A323-F218955CFA6F}" destId="{4423C5E1-6B5C-4D1C-A5A0-191FA2E898E8}" srcOrd="0" destOrd="4" presId="urn:microsoft.com/office/officeart/2005/8/layout/bProcess3"/>
    <dgm:cxn modelId="{111140AB-CFCC-4F69-BAB8-C0AC97B5D3A7}" srcId="{07CA6D02-0D5B-42F1-9D06-0060753F43A8}" destId="{B75B1649-77C7-43A8-964F-BD12239997F2}" srcOrd="1" destOrd="0" parTransId="{EFC7A621-22ED-4DE7-89C2-EDEE3F8278B7}" sibTransId="{BCF5D3D9-DF57-4719-AC5A-47406DBD36AF}"/>
    <dgm:cxn modelId="{0DF399AB-ED39-4F34-8630-7DB838E9B41C}" type="presOf" srcId="{8C7F0ABC-38CE-45F4-BE76-3697C9F7C714}" destId="{8137A425-DA8E-4896-A001-47BA18D179E6}" srcOrd="1" destOrd="0" presId="urn:microsoft.com/office/officeart/2005/8/layout/bProcess3"/>
    <dgm:cxn modelId="{5539D4B1-A8A3-4C88-A96C-A58756A5BD4A}" type="presOf" srcId="{D5453881-806A-4255-8DBB-3EE87033D1CB}" destId="{1C623C2B-7B88-4001-9EC6-453F9E46F17C}" srcOrd="0" destOrd="0" presId="urn:microsoft.com/office/officeart/2005/8/layout/bProcess3"/>
    <dgm:cxn modelId="{A740BCBB-9445-4684-965E-88C5CBDF5E9C}" type="presOf" srcId="{BADC6025-9776-4768-A4F4-3950892CAD36}" destId="{A2AED270-B98C-4711-B837-EE3A67DE10FF}" srcOrd="0" destOrd="2" presId="urn:microsoft.com/office/officeart/2005/8/layout/bProcess3"/>
    <dgm:cxn modelId="{A12A33C1-7A4A-41DD-91CF-C0D04655F106}" type="presOf" srcId="{D5453881-806A-4255-8DBB-3EE87033D1CB}" destId="{F57CBC35-A30B-4DD7-A984-00A2FAA98FCD}" srcOrd="1" destOrd="0" presId="urn:microsoft.com/office/officeart/2005/8/layout/bProcess3"/>
    <dgm:cxn modelId="{7A67D4CC-A4FD-4976-B5E3-B070FD2424D9}" srcId="{478D7641-0BDC-40C5-B79C-BF950078D482}" destId="{F36BD538-5081-4BB7-82A3-D3EEEC5E3F52}" srcOrd="0" destOrd="0" parTransId="{B7C96D67-6B12-442B-9DB0-BD89D2186197}" sibTransId="{5D86FCCD-22E9-47E0-A0C8-DC36CD2249EE}"/>
    <dgm:cxn modelId="{6531AFCF-3B9C-4953-9014-4A66DB037BA1}" srcId="{564C257A-2D1D-4184-824B-0D68BDB10EC5}" destId="{BADC6025-9776-4768-A4F4-3950892CAD36}" srcOrd="1" destOrd="0" parTransId="{FE9165FC-2F7A-4E79-9423-6846483FD96E}" sibTransId="{0C8B78A9-1BF8-430A-84D9-A3D6B41717BD}"/>
    <dgm:cxn modelId="{04382FD1-B0BD-4776-A0EA-8FD6FF3B5373}" type="presOf" srcId="{A3DB0B7F-400B-462D-BC12-04C3053C037B}" destId="{E5D2D85B-8D6B-4050-BB19-5BBD0C99D116}" srcOrd="0" destOrd="1" presId="urn:microsoft.com/office/officeart/2005/8/layout/bProcess3"/>
    <dgm:cxn modelId="{AE2F86D7-AB6E-4181-B356-67C5ABF5F690}" type="presOf" srcId="{F36BD538-5081-4BB7-82A3-D3EEEC5E3F52}" destId="{E72DEEFB-1689-48D5-9780-EBEFECAC77B4}" srcOrd="0" destOrd="1" presId="urn:microsoft.com/office/officeart/2005/8/layout/bProcess3"/>
    <dgm:cxn modelId="{7DADDED9-BD01-46BE-A850-0EB181B57CDE}" srcId="{478D7641-0BDC-40C5-B79C-BF950078D482}" destId="{4935DE51-8049-459B-BA36-8C9778F33CF1}" srcOrd="2" destOrd="0" parTransId="{4ECE7579-791D-46C5-AA74-05B6304ADE63}" sibTransId="{374515A2-EB60-48AF-B441-C70A28A478E8}"/>
    <dgm:cxn modelId="{FC9B3DDA-D557-40E7-BCA4-48CB712A3E1C}" type="presOf" srcId="{41647A46-DA06-4CB3-98D3-C30D51A57EDA}" destId="{FEEA5661-316F-4F22-B61C-2EE27329A752}" srcOrd="0" destOrd="2" presId="urn:microsoft.com/office/officeart/2005/8/layout/bProcess3"/>
    <dgm:cxn modelId="{7EBBCFDC-264A-4F55-AA81-47814C2147ED}" srcId="{564C257A-2D1D-4184-824B-0D68BDB10EC5}" destId="{F63FF1A9-3475-466C-826B-0D9905113C7F}" srcOrd="3" destOrd="0" parTransId="{3D429DBE-BBE8-45FF-BF1F-A1461F5B58B8}" sibTransId="{D620370E-1090-4AA3-BFD1-0290BD7F87E2}"/>
    <dgm:cxn modelId="{69A7B6DE-5CDA-4273-AEDF-AE62BD09D981}" type="presOf" srcId="{74DA738F-6AC1-4E4F-B7BE-51385EA6E2B8}" destId="{6A5931B1-9E2F-4397-9E7C-5E5542E587B7}" srcOrd="0" destOrd="0" presId="urn:microsoft.com/office/officeart/2005/8/layout/bProcess3"/>
    <dgm:cxn modelId="{D97EC6E1-4039-4864-B221-D9C809B4C08D}" type="presOf" srcId="{3FC6EA9A-7A04-40C5-AED5-79129B082846}" destId="{E5D2D85B-8D6B-4050-BB19-5BBD0C99D116}" srcOrd="0" destOrd="4" presId="urn:microsoft.com/office/officeart/2005/8/layout/bProcess3"/>
    <dgm:cxn modelId="{2E0DA8E6-93F8-4D77-A66E-12D952FB5DF2}" srcId="{07CA6D02-0D5B-42F1-9D06-0060753F43A8}" destId="{28D1F468-6C2E-4BF4-BB44-F5B079DC3C58}" srcOrd="2" destOrd="0" parTransId="{976C32AD-277F-4D93-B5C0-684C6D009461}" sibTransId="{647C89CC-A86F-4EE9-8E4C-A3F3CF29CC26}"/>
    <dgm:cxn modelId="{A5FA2FE9-2909-4A0B-A984-42D09C7735AB}" type="presOf" srcId="{74DA738F-6AC1-4E4F-B7BE-51385EA6E2B8}" destId="{4E41A618-6604-45B8-9589-46932483B090}" srcOrd="1" destOrd="0" presId="urn:microsoft.com/office/officeart/2005/8/layout/bProcess3"/>
    <dgm:cxn modelId="{E52510EC-BB69-499D-A3AF-469E7B75D542}" srcId="{FB4986F2-77BB-4578-897B-86DB57AB22EF}" destId="{3D607451-6098-4BC5-97EF-C0D15133C1DF}" srcOrd="1" destOrd="0" parTransId="{4BF3A562-0AC7-4D92-9C5F-9C5EDA8DB15F}" sibTransId="{E0191B30-AC86-44CF-8D4A-D5925F08DEE4}"/>
    <dgm:cxn modelId="{8F5F05F1-1F7D-47D2-85A9-F5607231C56B}" srcId="{F4CB9AA3-81B1-414A-AB6B-477DDF59315D}" destId="{2AB0A966-2360-4849-8E5F-A233F187205D}" srcOrd="0" destOrd="0" parTransId="{011F80B5-6732-4767-A156-BEC2A8BE45D9}" sibTransId="{4CD81982-775A-41EA-8C81-B9321E683C54}"/>
    <dgm:cxn modelId="{3C8E86F1-EA5A-488E-B4B0-E57BB39D7295}" srcId="{956EA377-EC07-428A-82FB-DC0158898C3D}" destId="{564C257A-2D1D-4184-824B-0D68BDB10EC5}" srcOrd="3" destOrd="0" parTransId="{2981E465-6E67-419B-B0FB-9B65E3B91DF2}" sibTransId="{B3ABA6CB-2FAE-41C8-A15D-E9465A6A5E50}"/>
    <dgm:cxn modelId="{73D6BAF1-7DA5-4D33-B5B1-DE598F5F90F9}" srcId="{956EA377-EC07-428A-82FB-DC0158898C3D}" destId="{F4CB9AA3-81B1-414A-AB6B-477DDF59315D}" srcOrd="1" destOrd="0" parTransId="{3FF8EA5A-B7F4-4474-AD9F-8E52481A4E1F}" sibTransId="{D5453881-806A-4255-8DBB-3EE87033D1CB}"/>
    <dgm:cxn modelId="{397FC3F7-A0C9-4560-8F97-1E3A446CD293}" type="presOf" srcId="{2AA4AB06-C401-4651-95C9-8096507CDA1B}" destId="{FEEA5661-316F-4F22-B61C-2EE27329A752}" srcOrd="0" destOrd="4" presId="urn:microsoft.com/office/officeart/2005/8/layout/bProcess3"/>
    <dgm:cxn modelId="{FF3D5FF9-62FF-4430-B105-611C46E9CD98}" srcId="{F4CB9AA3-81B1-414A-AB6B-477DDF59315D}" destId="{EA3422BC-93A1-48C8-8216-F13C8DB6483B}" srcOrd="4" destOrd="0" parTransId="{B09683CC-FD41-425E-A77F-03B47AA3FED0}" sibTransId="{05DBE9B7-FACB-4F4E-B44B-08C2C73214A8}"/>
    <dgm:cxn modelId="{1AA90CFA-7EC4-42E2-A28F-9E6C0F0FD171}" srcId="{FB4986F2-77BB-4578-897B-86DB57AB22EF}" destId="{1B721742-5707-4347-99CA-887A128D73ED}" srcOrd="2" destOrd="0" parTransId="{22EE2806-3305-407D-A9FC-44DE680C1B95}" sibTransId="{6F3AFBE1-3908-4C77-8A9D-A91DB43CC7EB}"/>
    <dgm:cxn modelId="{8CD8D2FD-3782-4D1C-BA56-11B1FE0C6199}" type="presOf" srcId="{EA3422BC-93A1-48C8-8216-F13C8DB6483B}" destId="{FEEA5661-316F-4F22-B61C-2EE27329A752}" srcOrd="0" destOrd="5" presId="urn:microsoft.com/office/officeart/2005/8/layout/bProcess3"/>
    <dgm:cxn modelId="{478534FF-F74F-4B21-8379-5EE2F1153FFE}" srcId="{956EA377-EC07-428A-82FB-DC0158898C3D}" destId="{07CA6D02-0D5B-42F1-9D06-0060753F43A8}" srcOrd="4" destOrd="0" parTransId="{7FA2D959-92D8-498C-8F57-56A07062EB31}" sibTransId="{74DA738F-6AC1-4E4F-B7BE-51385EA6E2B8}"/>
    <dgm:cxn modelId="{9FFD716B-3666-4517-B5CB-A2B132F4B0E3}" type="presParOf" srcId="{617F8295-52C2-4871-ADA5-F9B7FEB294C1}" destId="{4423C5E1-6B5C-4D1C-A5A0-191FA2E898E8}" srcOrd="0" destOrd="0" presId="urn:microsoft.com/office/officeart/2005/8/layout/bProcess3"/>
    <dgm:cxn modelId="{7E35CB42-D972-4EFA-8E67-F76196D8C357}" type="presParOf" srcId="{617F8295-52C2-4871-ADA5-F9B7FEB294C1}" destId="{ACB03B2F-07EB-4808-A01B-5B34130C24D8}" srcOrd="1" destOrd="0" presId="urn:microsoft.com/office/officeart/2005/8/layout/bProcess3"/>
    <dgm:cxn modelId="{4490C859-092E-4B66-BD26-29F1B7300D80}" type="presParOf" srcId="{ACB03B2F-07EB-4808-A01B-5B34130C24D8}" destId="{63A64C6B-B882-4FA7-9EE6-6C8C8D1B6917}" srcOrd="0" destOrd="0" presId="urn:microsoft.com/office/officeart/2005/8/layout/bProcess3"/>
    <dgm:cxn modelId="{BB823AAE-0386-4A7D-982E-B0F39D8388B8}" type="presParOf" srcId="{617F8295-52C2-4871-ADA5-F9B7FEB294C1}" destId="{FEEA5661-316F-4F22-B61C-2EE27329A752}" srcOrd="2" destOrd="0" presId="urn:microsoft.com/office/officeart/2005/8/layout/bProcess3"/>
    <dgm:cxn modelId="{737B455A-9DA4-4053-B3DA-0693CFE841F8}" type="presParOf" srcId="{617F8295-52C2-4871-ADA5-F9B7FEB294C1}" destId="{1C623C2B-7B88-4001-9EC6-453F9E46F17C}" srcOrd="3" destOrd="0" presId="urn:microsoft.com/office/officeart/2005/8/layout/bProcess3"/>
    <dgm:cxn modelId="{036BF660-496F-4ECB-B2B7-706B024AB8FD}" type="presParOf" srcId="{1C623C2B-7B88-4001-9EC6-453F9E46F17C}" destId="{F57CBC35-A30B-4DD7-A984-00A2FAA98FCD}" srcOrd="0" destOrd="0" presId="urn:microsoft.com/office/officeart/2005/8/layout/bProcess3"/>
    <dgm:cxn modelId="{7AFB1E1D-5540-418B-8DB9-662442449ADC}" type="presParOf" srcId="{617F8295-52C2-4871-ADA5-F9B7FEB294C1}" destId="{E72DEEFB-1689-48D5-9780-EBEFECAC77B4}" srcOrd="4" destOrd="0" presId="urn:microsoft.com/office/officeart/2005/8/layout/bProcess3"/>
    <dgm:cxn modelId="{ABA92222-ACC9-43D9-B07B-95DB76826719}" type="presParOf" srcId="{617F8295-52C2-4871-ADA5-F9B7FEB294C1}" destId="{AE5D9077-E5E2-45E6-B13E-41F61C4923F8}" srcOrd="5" destOrd="0" presId="urn:microsoft.com/office/officeart/2005/8/layout/bProcess3"/>
    <dgm:cxn modelId="{CEE294DB-4DBC-482C-B1E7-379850A13864}" type="presParOf" srcId="{AE5D9077-E5E2-45E6-B13E-41F61C4923F8}" destId="{8137A425-DA8E-4896-A001-47BA18D179E6}" srcOrd="0" destOrd="0" presId="urn:microsoft.com/office/officeart/2005/8/layout/bProcess3"/>
    <dgm:cxn modelId="{839F41CF-2BE7-43C9-A5E0-E14E0B59EB31}" type="presParOf" srcId="{617F8295-52C2-4871-ADA5-F9B7FEB294C1}" destId="{A2AED270-B98C-4711-B837-EE3A67DE10FF}" srcOrd="6" destOrd="0" presId="urn:microsoft.com/office/officeart/2005/8/layout/bProcess3"/>
    <dgm:cxn modelId="{A8F0D333-D3A1-4A07-9941-BEAF06B4C6BF}" type="presParOf" srcId="{617F8295-52C2-4871-ADA5-F9B7FEB294C1}" destId="{5FAD506C-27FB-42B9-A540-4FB37AF4D486}" srcOrd="7" destOrd="0" presId="urn:microsoft.com/office/officeart/2005/8/layout/bProcess3"/>
    <dgm:cxn modelId="{3EB87BA7-315C-496C-8D0F-1FA8DE46A183}" type="presParOf" srcId="{5FAD506C-27FB-42B9-A540-4FB37AF4D486}" destId="{EF0BAA2D-74B8-47BE-BC63-0C874B6B844E}" srcOrd="0" destOrd="0" presId="urn:microsoft.com/office/officeart/2005/8/layout/bProcess3"/>
    <dgm:cxn modelId="{7AD81762-DED4-432C-B677-A13C0714709D}" type="presParOf" srcId="{617F8295-52C2-4871-ADA5-F9B7FEB294C1}" destId="{F56D3042-E458-44D8-BD1E-FDDC946B28BB}" srcOrd="8" destOrd="0" presId="urn:microsoft.com/office/officeart/2005/8/layout/bProcess3"/>
    <dgm:cxn modelId="{4201686D-8420-4054-99BF-7005159A1BCF}" type="presParOf" srcId="{617F8295-52C2-4871-ADA5-F9B7FEB294C1}" destId="{6A5931B1-9E2F-4397-9E7C-5E5542E587B7}" srcOrd="9" destOrd="0" presId="urn:microsoft.com/office/officeart/2005/8/layout/bProcess3"/>
    <dgm:cxn modelId="{C3B3AE01-F346-475C-8B4F-7DF77C52D002}" type="presParOf" srcId="{6A5931B1-9E2F-4397-9E7C-5E5542E587B7}" destId="{4E41A618-6604-45B8-9589-46932483B090}" srcOrd="0" destOrd="0" presId="urn:microsoft.com/office/officeart/2005/8/layout/bProcess3"/>
    <dgm:cxn modelId="{2892099D-C820-40ED-ABD3-51C009AAD5C3}" type="presParOf" srcId="{617F8295-52C2-4871-ADA5-F9B7FEB294C1}" destId="{E5D2D85B-8D6B-4050-BB19-5BBD0C99D116}"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03B2F-07EB-4808-A01B-5B34130C24D8}">
      <dsp:nvSpPr>
        <dsp:cNvPr id="0" name=""/>
        <dsp:cNvSpPr/>
      </dsp:nvSpPr>
      <dsp:spPr>
        <a:xfrm>
          <a:off x="3239221" y="1508419"/>
          <a:ext cx="712860" cy="91440"/>
        </a:xfrm>
        <a:custGeom>
          <a:avLst/>
          <a:gdLst/>
          <a:ahLst/>
          <a:cxnLst/>
          <a:rect l="0" t="0" r="0" b="0"/>
          <a:pathLst>
            <a:path>
              <a:moveTo>
                <a:pt x="0" y="45720"/>
              </a:moveTo>
              <a:lnTo>
                <a:pt x="71286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latin typeface="Cascadia Code" panose="020B0609020000020004" pitchFamily="49" charset="0"/>
            <a:cs typeface="Cascadia Code" panose="020B0609020000020004" pitchFamily="49" charset="0"/>
          </a:endParaRPr>
        </a:p>
      </dsp:txBody>
      <dsp:txXfrm>
        <a:off x="3577065" y="1550422"/>
        <a:ext cx="37173" cy="7434"/>
      </dsp:txXfrm>
    </dsp:sp>
    <dsp:sp modelId="{4423C5E1-6B5C-4D1C-A5A0-191FA2E898E8}">
      <dsp:nvSpPr>
        <dsp:cNvPr id="0" name=""/>
        <dsp:cNvSpPr/>
      </dsp:nvSpPr>
      <dsp:spPr>
        <a:xfrm>
          <a:off x="8587" y="584408"/>
          <a:ext cx="3232434" cy="1939460"/>
        </a:xfrm>
        <a:prstGeom prst="rect">
          <a:avLst/>
        </a:prstGeom>
        <a:no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a:lnSpc>
              <a:spcPct val="90000"/>
            </a:lnSpc>
            <a:spcBef>
              <a:spcPct val="0"/>
            </a:spcBef>
            <a:spcAft>
              <a:spcPct val="35000"/>
            </a:spcAft>
            <a:buNone/>
          </a:pPr>
          <a:r>
            <a:rPr lang="en-IN" sz="1900" kern="1200" dirty="0">
              <a:solidFill>
                <a:schemeClr val="bg2">
                  <a:lumMod val="25000"/>
                </a:schemeClr>
              </a:solidFill>
              <a:latin typeface="Cascadia Code" panose="020B0609020000020004" pitchFamily="49" charset="0"/>
              <a:cs typeface="Cascadia Code" panose="020B0609020000020004" pitchFamily="49" charset="0"/>
            </a:rPr>
            <a:t>Dataset Acquirement and Cleanup</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Face Annotation Parsing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Solo Subjects</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Binary Masking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Human Validation</a:t>
          </a:r>
        </a:p>
      </dsp:txBody>
      <dsp:txXfrm>
        <a:off x="8587" y="584408"/>
        <a:ext cx="3232434" cy="1939460"/>
      </dsp:txXfrm>
    </dsp:sp>
    <dsp:sp modelId="{1C623C2B-7B88-4001-9EC6-453F9E46F17C}">
      <dsp:nvSpPr>
        <dsp:cNvPr id="0" name=""/>
        <dsp:cNvSpPr/>
      </dsp:nvSpPr>
      <dsp:spPr>
        <a:xfrm>
          <a:off x="7215116" y="1508419"/>
          <a:ext cx="712860" cy="91440"/>
        </a:xfrm>
        <a:custGeom>
          <a:avLst/>
          <a:gdLst/>
          <a:ahLst/>
          <a:cxnLst/>
          <a:rect l="0" t="0" r="0" b="0"/>
          <a:pathLst>
            <a:path>
              <a:moveTo>
                <a:pt x="0" y="45720"/>
              </a:moveTo>
              <a:lnTo>
                <a:pt x="71286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latin typeface="Cascadia Code" panose="020B0609020000020004" pitchFamily="49" charset="0"/>
            <a:cs typeface="Cascadia Code" panose="020B0609020000020004" pitchFamily="49" charset="0"/>
          </a:endParaRPr>
        </a:p>
      </dsp:txBody>
      <dsp:txXfrm>
        <a:off x="7552960" y="1550422"/>
        <a:ext cx="37173" cy="7434"/>
      </dsp:txXfrm>
    </dsp:sp>
    <dsp:sp modelId="{FEEA5661-316F-4F22-B61C-2EE27329A752}">
      <dsp:nvSpPr>
        <dsp:cNvPr id="0" name=""/>
        <dsp:cNvSpPr/>
      </dsp:nvSpPr>
      <dsp:spPr>
        <a:xfrm>
          <a:off x="3984482" y="584408"/>
          <a:ext cx="3232434" cy="1939460"/>
        </a:xfrm>
        <a:prstGeom prst="rect">
          <a:avLst/>
        </a:prstGeom>
        <a:no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a:lnSpc>
              <a:spcPct val="90000"/>
            </a:lnSpc>
            <a:spcBef>
              <a:spcPct val="0"/>
            </a:spcBef>
            <a:spcAft>
              <a:spcPct val="35000"/>
            </a:spcAft>
            <a:buNone/>
          </a:pPr>
          <a:r>
            <a:rPr lang="en-IN" sz="1900" kern="1200" dirty="0">
              <a:solidFill>
                <a:schemeClr val="bg2">
                  <a:lumMod val="25000"/>
                </a:schemeClr>
              </a:solidFill>
              <a:latin typeface="Cascadia Code" panose="020B0609020000020004" pitchFamily="49" charset="0"/>
              <a:cs typeface="Cascadia Code" panose="020B0609020000020004" pitchFamily="49" charset="0"/>
            </a:rPr>
            <a:t>Facial Masking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Face + Landmark Detection</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Crop Masking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Intensity Histogram</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Distance Mapping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Final Facial Pixel Map</a:t>
          </a:r>
        </a:p>
      </dsp:txBody>
      <dsp:txXfrm>
        <a:off x="3984482" y="584408"/>
        <a:ext cx="3232434" cy="1939460"/>
      </dsp:txXfrm>
    </dsp:sp>
    <dsp:sp modelId="{AE5D9077-E5E2-45E6-B13E-41F61C4923F8}">
      <dsp:nvSpPr>
        <dsp:cNvPr id="0" name=""/>
        <dsp:cNvSpPr/>
      </dsp:nvSpPr>
      <dsp:spPr>
        <a:xfrm>
          <a:off x="1624804" y="2522069"/>
          <a:ext cx="7951790" cy="712860"/>
        </a:xfrm>
        <a:custGeom>
          <a:avLst/>
          <a:gdLst/>
          <a:ahLst/>
          <a:cxnLst/>
          <a:rect l="0" t="0" r="0" b="0"/>
          <a:pathLst>
            <a:path>
              <a:moveTo>
                <a:pt x="7951790" y="0"/>
              </a:moveTo>
              <a:lnTo>
                <a:pt x="7951790" y="373530"/>
              </a:lnTo>
              <a:lnTo>
                <a:pt x="0" y="373530"/>
              </a:lnTo>
              <a:lnTo>
                <a:pt x="0" y="71286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latin typeface="Cascadia Code" panose="020B0609020000020004" pitchFamily="49" charset="0"/>
            <a:cs typeface="Cascadia Code" panose="020B0609020000020004" pitchFamily="49" charset="0"/>
          </a:endParaRPr>
        </a:p>
      </dsp:txBody>
      <dsp:txXfrm>
        <a:off x="5401037" y="2874782"/>
        <a:ext cx="399323" cy="7434"/>
      </dsp:txXfrm>
    </dsp:sp>
    <dsp:sp modelId="{E72DEEFB-1689-48D5-9780-EBEFECAC77B4}">
      <dsp:nvSpPr>
        <dsp:cNvPr id="0" name=""/>
        <dsp:cNvSpPr/>
      </dsp:nvSpPr>
      <dsp:spPr>
        <a:xfrm>
          <a:off x="7960377" y="584408"/>
          <a:ext cx="3232434" cy="1939460"/>
        </a:xfrm>
        <a:prstGeom prst="rect">
          <a:avLst/>
        </a:prstGeom>
        <a:no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a:lnSpc>
              <a:spcPct val="90000"/>
            </a:lnSpc>
            <a:spcBef>
              <a:spcPct val="0"/>
            </a:spcBef>
            <a:spcAft>
              <a:spcPct val="35000"/>
            </a:spcAft>
            <a:buNone/>
          </a:pPr>
          <a:r>
            <a:rPr lang="en-IN" sz="1900" kern="1200" dirty="0">
              <a:solidFill>
                <a:schemeClr val="bg2">
                  <a:lumMod val="25000"/>
                </a:schemeClr>
              </a:solidFill>
              <a:latin typeface="Cascadia Code" panose="020B0609020000020004" pitchFamily="49" charset="0"/>
              <a:cs typeface="Cascadia Code" panose="020B0609020000020004" pitchFamily="49" charset="0"/>
            </a:rPr>
            <a:t>Hyperparameter Tuning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Optuna Loops</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Facial Masking Validation with Dataset</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Hit-and-Trial</a:t>
          </a:r>
        </a:p>
      </dsp:txBody>
      <dsp:txXfrm>
        <a:off x="7960377" y="584408"/>
        <a:ext cx="3232434" cy="1939460"/>
      </dsp:txXfrm>
    </dsp:sp>
    <dsp:sp modelId="{5FAD506C-27FB-42B9-A540-4FB37AF4D486}">
      <dsp:nvSpPr>
        <dsp:cNvPr id="0" name=""/>
        <dsp:cNvSpPr/>
      </dsp:nvSpPr>
      <dsp:spPr>
        <a:xfrm>
          <a:off x="3239221" y="4191340"/>
          <a:ext cx="712860" cy="91440"/>
        </a:xfrm>
        <a:custGeom>
          <a:avLst/>
          <a:gdLst/>
          <a:ahLst/>
          <a:cxnLst/>
          <a:rect l="0" t="0" r="0" b="0"/>
          <a:pathLst>
            <a:path>
              <a:moveTo>
                <a:pt x="0" y="45720"/>
              </a:moveTo>
              <a:lnTo>
                <a:pt x="71286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latin typeface="Cascadia Code" panose="020B0609020000020004" pitchFamily="49" charset="0"/>
            <a:cs typeface="Cascadia Code" panose="020B0609020000020004" pitchFamily="49" charset="0"/>
          </a:endParaRPr>
        </a:p>
      </dsp:txBody>
      <dsp:txXfrm>
        <a:off x="3577065" y="4233343"/>
        <a:ext cx="37173" cy="7434"/>
      </dsp:txXfrm>
    </dsp:sp>
    <dsp:sp modelId="{A2AED270-B98C-4711-B837-EE3A67DE10FF}">
      <dsp:nvSpPr>
        <dsp:cNvPr id="0" name=""/>
        <dsp:cNvSpPr/>
      </dsp:nvSpPr>
      <dsp:spPr>
        <a:xfrm>
          <a:off x="8587" y="3267330"/>
          <a:ext cx="3232434" cy="1939460"/>
        </a:xfrm>
        <a:prstGeom prst="rect">
          <a:avLst/>
        </a:prstGeom>
        <a:no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a:lnSpc>
              <a:spcPct val="90000"/>
            </a:lnSpc>
            <a:spcBef>
              <a:spcPct val="0"/>
            </a:spcBef>
            <a:spcAft>
              <a:spcPct val="35000"/>
            </a:spcAft>
            <a:buNone/>
          </a:pPr>
          <a:r>
            <a:rPr lang="en-IN" sz="1900" kern="1200" dirty="0">
              <a:solidFill>
                <a:schemeClr val="bg2">
                  <a:lumMod val="25000"/>
                </a:schemeClr>
              </a:solidFill>
              <a:latin typeface="Cascadia Code" panose="020B0609020000020004" pitchFamily="49" charset="0"/>
              <a:cs typeface="Cascadia Code" panose="020B0609020000020004" pitchFamily="49" charset="0"/>
            </a:rPr>
            <a:t>Feature Extraction</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Superpixel Mapping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Basic Statistical Features</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LBP evaluation + Rotational Invariance</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Lacunarity Calculation</a:t>
          </a:r>
        </a:p>
      </dsp:txBody>
      <dsp:txXfrm>
        <a:off x="8587" y="3267330"/>
        <a:ext cx="3232434" cy="1939460"/>
      </dsp:txXfrm>
    </dsp:sp>
    <dsp:sp modelId="{6A5931B1-9E2F-4397-9E7C-5E5542E587B7}">
      <dsp:nvSpPr>
        <dsp:cNvPr id="0" name=""/>
        <dsp:cNvSpPr/>
      </dsp:nvSpPr>
      <dsp:spPr>
        <a:xfrm>
          <a:off x="7215116" y="4191340"/>
          <a:ext cx="712860" cy="91440"/>
        </a:xfrm>
        <a:custGeom>
          <a:avLst/>
          <a:gdLst/>
          <a:ahLst/>
          <a:cxnLst/>
          <a:rect l="0" t="0" r="0" b="0"/>
          <a:pathLst>
            <a:path>
              <a:moveTo>
                <a:pt x="0" y="45720"/>
              </a:moveTo>
              <a:lnTo>
                <a:pt x="71286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latin typeface="Cascadia Code" panose="020B0609020000020004" pitchFamily="49" charset="0"/>
            <a:cs typeface="Cascadia Code" panose="020B0609020000020004" pitchFamily="49" charset="0"/>
          </a:endParaRPr>
        </a:p>
      </dsp:txBody>
      <dsp:txXfrm>
        <a:off x="7552960" y="4233343"/>
        <a:ext cx="37173" cy="7434"/>
      </dsp:txXfrm>
    </dsp:sp>
    <dsp:sp modelId="{F56D3042-E458-44D8-BD1E-FDDC946B28BB}">
      <dsp:nvSpPr>
        <dsp:cNvPr id="0" name=""/>
        <dsp:cNvSpPr/>
      </dsp:nvSpPr>
      <dsp:spPr>
        <a:xfrm>
          <a:off x="3984482" y="3267330"/>
          <a:ext cx="3232434" cy="1939460"/>
        </a:xfrm>
        <a:prstGeom prst="rect">
          <a:avLst/>
        </a:prstGeom>
        <a:no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a:lnSpc>
              <a:spcPct val="90000"/>
            </a:lnSpc>
            <a:spcBef>
              <a:spcPct val="0"/>
            </a:spcBef>
            <a:spcAft>
              <a:spcPct val="35000"/>
            </a:spcAft>
            <a:buNone/>
          </a:pPr>
          <a:r>
            <a:rPr lang="en-IN" sz="1900" kern="1200" dirty="0">
              <a:solidFill>
                <a:schemeClr val="bg2">
                  <a:lumMod val="25000"/>
                </a:schemeClr>
              </a:solidFill>
              <a:latin typeface="Cascadia Code" panose="020B0609020000020004" pitchFamily="49" charset="0"/>
              <a:cs typeface="Cascadia Code" panose="020B0609020000020004" pitchFamily="49" charset="0"/>
            </a:rPr>
            <a:t>Feature-Based Probabilities</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Feature Consolidation</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Divergence (Distance) Calculation</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Learned Probabilities</a:t>
          </a:r>
        </a:p>
      </dsp:txBody>
      <dsp:txXfrm>
        <a:off x="3984482" y="3267330"/>
        <a:ext cx="3232434" cy="1939460"/>
      </dsp:txXfrm>
    </dsp:sp>
    <dsp:sp modelId="{E5D2D85B-8D6B-4050-BB19-5BBD0C99D116}">
      <dsp:nvSpPr>
        <dsp:cNvPr id="0" name=""/>
        <dsp:cNvSpPr/>
      </dsp:nvSpPr>
      <dsp:spPr>
        <a:xfrm>
          <a:off x="7960377" y="3267330"/>
          <a:ext cx="3232434" cy="1939460"/>
        </a:xfrm>
        <a:prstGeom prst="rect">
          <a:avLst/>
        </a:prstGeom>
        <a:no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a:lnSpc>
              <a:spcPct val="90000"/>
            </a:lnSpc>
            <a:spcBef>
              <a:spcPct val="0"/>
            </a:spcBef>
            <a:spcAft>
              <a:spcPct val="35000"/>
            </a:spcAft>
            <a:buNone/>
          </a:pPr>
          <a:r>
            <a:rPr lang="en-IN" sz="1900" kern="1200" dirty="0">
              <a:solidFill>
                <a:schemeClr val="bg2">
                  <a:lumMod val="25000"/>
                </a:schemeClr>
              </a:solidFill>
              <a:latin typeface="Cascadia Code" panose="020B0609020000020004" pitchFamily="49" charset="0"/>
              <a:cs typeface="Cascadia Code" panose="020B0609020000020004" pitchFamily="49" charset="0"/>
            </a:rPr>
            <a:t>Region Growing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Class Probabilities</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Seed Selection</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Threshold Parameter Calculation</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Neighbor Selection</a:t>
          </a:r>
        </a:p>
      </dsp:txBody>
      <dsp:txXfrm>
        <a:off x="7960377" y="3267330"/>
        <a:ext cx="3232434" cy="193946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CE221E-83ED-4F6C-BA5F-3F9E6FDB6953}" type="datetimeFigureOut">
              <a:rPr lang="en-US"/>
              <a:t>4/29/2025</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4CBEF8-5CDE-472B-839B-B8BB0C881006}" type="slidenum">
              <a:rPr/>
              <a:t>‹#›</a:t>
            </a:fld>
            <a:endParaRPr dirty="0"/>
          </a:p>
        </p:txBody>
      </p:sp>
    </p:spTree>
    <p:extLst>
      <p:ext uri="{BB962C8B-B14F-4D97-AF65-F5344CB8AC3E}">
        <p14:creationId xmlns:p14="http://schemas.microsoft.com/office/powerpoint/2010/main" val="4263289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853E5F-CE67-483C-A264-F17AC70E9CA2}" type="datetimeFigureOut">
              <a:rPr lang="en-US"/>
              <a:t>4/29/2025</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B98AFB-CB0D-4DFE-87B9-B4B0D0DE73CD}" type="slidenum">
              <a:rPr/>
              <a:t>‹#›</a:t>
            </a:fld>
            <a:endParaRPr dirty="0"/>
          </a:p>
        </p:txBody>
      </p:sp>
    </p:spTree>
    <p:extLst>
      <p:ext uri="{BB962C8B-B14F-4D97-AF65-F5344CB8AC3E}">
        <p14:creationId xmlns:p14="http://schemas.microsoft.com/office/powerpoint/2010/main" val="2512805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1</a:t>
            </a:fld>
            <a:endParaRPr lang="en-US" dirty="0"/>
          </a:p>
        </p:txBody>
      </p:sp>
    </p:spTree>
    <p:extLst>
      <p:ext uri="{BB962C8B-B14F-4D97-AF65-F5344CB8AC3E}">
        <p14:creationId xmlns:p14="http://schemas.microsoft.com/office/powerpoint/2010/main" val="2864014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p:bg>
      <p:bgPr>
        <a:gradFill>
          <a:gsLst>
            <a:gs pos="0">
              <a:schemeClr val="accent2">
                <a:lumMod val="110000"/>
                <a:satMod val="105000"/>
                <a:tint val="67000"/>
                <a:alpha val="0"/>
              </a:schemeClr>
            </a:gs>
            <a:gs pos="100000">
              <a:schemeClr val="bg2"/>
            </a:gs>
          </a:gsLst>
          <a:lin ang="5400000" scaled="0"/>
        </a:gradFill>
        <a:effectLst/>
      </p:bgPr>
    </p:bg>
    <p:spTree>
      <p:nvGrpSpPr>
        <p:cNvPr id="1" name=""/>
        <p:cNvGrpSpPr/>
        <p:nvPr/>
      </p:nvGrpSpPr>
      <p:grpSpPr>
        <a:xfrm>
          <a:off x="0" y="0"/>
          <a:ext cx="0" cy="0"/>
          <a:chOff x="0" y="0"/>
          <a:chExt cx="0" cy="0"/>
        </a:xfrm>
      </p:grpSpPr>
      <p:pic>
        <p:nvPicPr>
          <p:cNvPr id="8" name="Picture 7" descr="A white circles on a black background&#10;&#10;Description automatically generated">
            <a:extLst>
              <a:ext uri="{FF2B5EF4-FFF2-40B4-BE49-F238E27FC236}">
                <a16:creationId xmlns:a16="http://schemas.microsoft.com/office/drawing/2014/main" id="{05185B01-840C-72E0-FF30-8EE18CFC550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504" r="4105" b="14441"/>
          <a:stretch/>
        </p:blipFill>
        <p:spPr>
          <a:xfrm>
            <a:off x="3275012" y="0"/>
            <a:ext cx="8913812" cy="6867457"/>
          </a:xfrm>
          <a:prstGeom prst="rect">
            <a:avLst/>
          </a:prstGeom>
        </p:spPr>
      </p:pic>
      <p:sp>
        <p:nvSpPr>
          <p:cNvPr id="2" name="Title 1"/>
          <p:cNvSpPr>
            <a:spLocks noGrp="1"/>
          </p:cNvSpPr>
          <p:nvPr>
            <p:ph type="title"/>
          </p:nvPr>
        </p:nvSpPr>
        <p:spPr>
          <a:xfrm>
            <a:off x="684212" y="1295400"/>
            <a:ext cx="10287000" cy="3886200"/>
          </a:xfrm>
        </p:spPr>
        <p:txBody>
          <a:bodyPr anchor="b">
            <a:normAutofit/>
          </a:bodyPr>
          <a:lstStyle>
            <a:lvl1pPr marL="0" indent="0" algn="l">
              <a:lnSpc>
                <a:spcPct val="100000"/>
              </a:lnSpc>
              <a:defRPr sz="6600"/>
            </a:lvl1pPr>
          </a:lstStyle>
          <a:p>
            <a:r>
              <a:rPr lang="en-US" dirty="0"/>
              <a:t>Click to edit Master title style</a:t>
            </a:r>
            <a:endParaRPr dirty="0"/>
          </a:p>
        </p:txBody>
      </p:sp>
      <p:sp>
        <p:nvSpPr>
          <p:cNvPr id="10" name="Text Placeholder 9">
            <a:extLst>
              <a:ext uri="{FF2B5EF4-FFF2-40B4-BE49-F238E27FC236}">
                <a16:creationId xmlns:a16="http://schemas.microsoft.com/office/drawing/2014/main" id="{695FDDB8-B25B-0452-0EE6-99D1F02803F7}"/>
              </a:ext>
            </a:extLst>
          </p:cNvPr>
          <p:cNvSpPr>
            <a:spLocks noGrp="1"/>
          </p:cNvSpPr>
          <p:nvPr>
            <p:ph type="body" sz="quarter" idx="10"/>
          </p:nvPr>
        </p:nvSpPr>
        <p:spPr>
          <a:xfrm>
            <a:off x="684212" y="5600700"/>
            <a:ext cx="10287000" cy="533400"/>
          </a:xfrm>
        </p:spPr>
        <p:txBody>
          <a:bodyPr anchor="t">
            <a:normAutofit/>
          </a:bodyPr>
          <a:lstStyle>
            <a:lvl1pPr marL="45720" indent="0" algn="l">
              <a:buNone/>
              <a:defRPr sz="2400"/>
            </a:lvl1pPr>
          </a:lstStyle>
          <a:p>
            <a:pPr lvl="0"/>
            <a:r>
              <a:rPr lang="en-US" dirty="0"/>
              <a:t>Click to edit Master text styles</a:t>
            </a:r>
          </a:p>
        </p:txBody>
      </p:sp>
      <p:sp>
        <p:nvSpPr>
          <p:cNvPr id="3" name="Cross 2">
            <a:extLst>
              <a:ext uri="{FF2B5EF4-FFF2-40B4-BE49-F238E27FC236}">
                <a16:creationId xmlns:a16="http://schemas.microsoft.com/office/drawing/2014/main" id="{29F0C076-A364-A8D3-F322-AC2A18341617}"/>
              </a:ext>
            </a:extLst>
          </p:cNvPr>
          <p:cNvSpPr/>
          <p:nvPr userDrawn="1"/>
        </p:nvSpPr>
        <p:spPr>
          <a:xfrm>
            <a:off x="10975566" y="4987103"/>
            <a:ext cx="685800" cy="685800"/>
          </a:xfrm>
          <a:prstGeom prst="plus">
            <a:avLst>
              <a:gd name="adj" fmla="val 39796"/>
            </a:avLst>
          </a:prstGeom>
          <a:gradFill>
            <a:gsLst>
              <a:gs pos="0">
                <a:schemeClr val="bg1">
                  <a:alpha val="0"/>
                </a:schemeClr>
              </a:gs>
              <a:gs pos="100000">
                <a:schemeClr val="bg1"/>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 name="Cross 3">
            <a:extLst>
              <a:ext uri="{FF2B5EF4-FFF2-40B4-BE49-F238E27FC236}">
                <a16:creationId xmlns:a16="http://schemas.microsoft.com/office/drawing/2014/main" id="{921F5FF9-DFA3-CF00-B31A-21C261392B15}"/>
              </a:ext>
            </a:extLst>
          </p:cNvPr>
          <p:cNvSpPr/>
          <p:nvPr userDrawn="1"/>
        </p:nvSpPr>
        <p:spPr>
          <a:xfrm>
            <a:off x="10118724" y="3581400"/>
            <a:ext cx="685800" cy="685800"/>
          </a:xfrm>
          <a:prstGeom prst="plus">
            <a:avLst>
              <a:gd name="adj" fmla="val 39796"/>
            </a:avLst>
          </a:prstGeom>
          <a:gradFill>
            <a:gsLst>
              <a:gs pos="0">
                <a:schemeClr val="bg1">
                  <a:alpha val="0"/>
                </a:schemeClr>
              </a:gs>
              <a:gs pos="100000">
                <a:schemeClr val="bg1"/>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30241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E2E1990-ECE7-FA08-4966-BE3109399672}"/>
              </a:ext>
            </a:extLst>
          </p:cNvPr>
          <p:cNvSpPr/>
          <p:nvPr userDrawn="1"/>
        </p:nvSpPr>
        <p:spPr>
          <a:xfrm>
            <a:off x="7026044" y="0"/>
            <a:ext cx="4461334" cy="1981200"/>
          </a:xfrm>
          <a:custGeom>
            <a:avLst/>
            <a:gdLst>
              <a:gd name="connsiteX0" fmla="*/ 0 w 4461334"/>
              <a:gd name="connsiteY0" fmla="*/ 0 h 1981200"/>
              <a:gd name="connsiteX1" fmla="*/ 4461334 w 4461334"/>
              <a:gd name="connsiteY1" fmla="*/ 0 h 1981200"/>
              <a:gd name="connsiteX2" fmla="*/ 4432897 w 4461334"/>
              <a:gd name="connsiteY2" fmla="*/ 186331 h 1981200"/>
              <a:gd name="connsiteX3" fmla="*/ 2230667 w 4461334"/>
              <a:gd name="connsiteY3" fmla="*/ 1981200 h 1981200"/>
              <a:gd name="connsiteX4" fmla="*/ 28437 w 4461334"/>
              <a:gd name="connsiteY4" fmla="*/ 186331 h 1981200"/>
              <a:gd name="connsiteX5" fmla="*/ 0 w 4461334"/>
              <a:gd name="connsiteY5"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1334" h="1981200">
                <a:moveTo>
                  <a:pt x="0" y="0"/>
                </a:moveTo>
                <a:lnTo>
                  <a:pt x="4461334" y="0"/>
                </a:lnTo>
                <a:lnTo>
                  <a:pt x="4432897" y="186331"/>
                </a:lnTo>
                <a:cubicBezTo>
                  <a:pt x="4223288" y="1210661"/>
                  <a:pt x="3316962" y="1981200"/>
                  <a:pt x="2230667" y="1981200"/>
                </a:cubicBezTo>
                <a:cubicBezTo>
                  <a:pt x="1144372" y="1981200"/>
                  <a:pt x="238046" y="1210661"/>
                  <a:pt x="28437" y="186331"/>
                </a:cubicBezTo>
                <a:lnTo>
                  <a:pt x="0" y="0"/>
                </a:lnTo>
                <a:close/>
              </a:path>
            </a:pathLst>
          </a:cu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3" name="Rectangle 2">
            <a:extLst>
              <a:ext uri="{FF2B5EF4-FFF2-40B4-BE49-F238E27FC236}">
                <a16:creationId xmlns:a16="http://schemas.microsoft.com/office/drawing/2014/main" id="{BE1D9EB0-EE8E-A9E8-9583-2D924EFA65AF}"/>
              </a:ext>
            </a:extLst>
          </p:cNvPr>
          <p:cNvSpPr/>
          <p:nvPr userDrawn="1"/>
        </p:nvSpPr>
        <p:spPr>
          <a:xfrm>
            <a:off x="0" y="0"/>
            <a:ext cx="760412" cy="6858000"/>
          </a:xfrm>
          <a:prstGeom prst="rect">
            <a:avLst/>
          </a:prstGeom>
          <a:solidFill>
            <a:schemeClr val="bg1"/>
          </a:solidFill>
          <a:ln>
            <a:noFill/>
          </a:ln>
          <a:effectLst>
            <a:outerShdw blurRad="127000" sx="102000" sy="102000" algn="ctr" rotWithShape="0">
              <a:prstClr val="black">
                <a:alpha val="1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7" name="Title 1">
            <a:extLst>
              <a:ext uri="{FF2B5EF4-FFF2-40B4-BE49-F238E27FC236}">
                <a16:creationId xmlns:a16="http://schemas.microsoft.com/office/drawing/2014/main" id="{FAC00260-F255-D312-3E7C-329EECDFDEE7}"/>
              </a:ext>
            </a:extLst>
          </p:cNvPr>
          <p:cNvSpPr>
            <a:spLocks noGrp="1"/>
          </p:cNvSpPr>
          <p:nvPr>
            <p:ph type="title"/>
          </p:nvPr>
        </p:nvSpPr>
        <p:spPr>
          <a:xfrm>
            <a:off x="1293812" y="609600"/>
            <a:ext cx="4914900" cy="1447800"/>
          </a:xfrm>
        </p:spPr>
        <p:txBody>
          <a:bodyPr anchor="t">
            <a:normAutofit/>
          </a:bodyPr>
          <a:lstStyle>
            <a:lvl1pPr>
              <a:defRPr sz="32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6" name="Slide Number Placeholder 5">
            <a:extLst>
              <a:ext uri="{FF2B5EF4-FFF2-40B4-BE49-F238E27FC236}">
                <a16:creationId xmlns:a16="http://schemas.microsoft.com/office/drawing/2014/main" id="{3C9C7904-6373-06D6-713A-79D78DD61545}"/>
              </a:ext>
            </a:extLst>
          </p:cNvPr>
          <p:cNvSpPr>
            <a:spLocks noGrp="1"/>
          </p:cNvSpPr>
          <p:nvPr>
            <p:ph type="sldNum" sz="quarter" idx="12"/>
          </p:nvPr>
        </p:nvSpPr>
        <p:spPr>
          <a:xfrm>
            <a:off x="1" y="609600"/>
            <a:ext cx="760412" cy="381000"/>
          </a:xfrm>
        </p:spPr>
        <p:txBody>
          <a:bodyPr/>
          <a:lstStyle>
            <a:lvl1pPr algn="ctr">
              <a:defRPr sz="2400" b="1"/>
            </a:lvl1pPr>
          </a:lstStyle>
          <a:p>
            <a:fld id="{AAEAE4A8-A6E5-453E-B946-FB774B73F48C}" type="slidenum">
              <a:rPr lang="en-US" smtClean="0"/>
              <a:pPr/>
              <a:t>‹#›</a:t>
            </a:fld>
            <a:endParaRPr lang="en-US" dirty="0"/>
          </a:p>
        </p:txBody>
      </p:sp>
      <p:sp>
        <p:nvSpPr>
          <p:cNvPr id="16" name="Footer Placeholder 4">
            <a:extLst>
              <a:ext uri="{FF2B5EF4-FFF2-40B4-BE49-F238E27FC236}">
                <a16:creationId xmlns:a16="http://schemas.microsoft.com/office/drawing/2014/main" id="{0583D396-7FDF-332F-BEA4-791452AB13E8}"/>
              </a:ext>
            </a:extLst>
          </p:cNvPr>
          <p:cNvSpPr>
            <a:spLocks noGrp="1"/>
          </p:cNvSpPr>
          <p:nvPr>
            <p:ph type="ftr" sz="quarter" idx="3"/>
          </p:nvPr>
        </p:nvSpPr>
        <p:spPr>
          <a:xfrm rot="16200000">
            <a:off x="-1829595" y="2591593"/>
            <a:ext cx="4419600" cy="760414"/>
          </a:xfrm>
          <a:prstGeom prst="rect">
            <a:avLst/>
          </a:prstGeom>
        </p:spPr>
        <p:txBody>
          <a:bodyPr vert="horz" lIns="91440" tIns="45720" rIns="91440" bIns="45720" rtlCol="0" anchor="ctr"/>
          <a:lstStyle>
            <a:lvl1pPr algn="ctr">
              <a:defRPr lang="en-US" sz="1400" b="0" kern="1200" spc="100" baseline="0" dirty="0">
                <a:solidFill>
                  <a:schemeClr val="tx1"/>
                </a:solidFill>
                <a:latin typeface="+mn-lt"/>
                <a:ea typeface="+mn-ea"/>
                <a:cs typeface="+mn-cs"/>
              </a:defRPr>
            </a:lvl1pPr>
          </a:lstStyle>
          <a:p>
            <a:endParaRPr lang="en-US" dirty="0"/>
          </a:p>
        </p:txBody>
      </p:sp>
      <p:sp>
        <p:nvSpPr>
          <p:cNvPr id="8" name="Date Placeholder 3">
            <a:extLst>
              <a:ext uri="{FF2B5EF4-FFF2-40B4-BE49-F238E27FC236}">
                <a16:creationId xmlns:a16="http://schemas.microsoft.com/office/drawing/2014/main" id="{157FA249-0BE5-21BF-D816-85FBE6C4BD10}"/>
              </a:ext>
            </a:extLst>
          </p:cNvPr>
          <p:cNvSpPr>
            <a:spLocks noGrp="1"/>
          </p:cNvSpPr>
          <p:nvPr>
            <p:ph type="dt" sz="half" idx="2"/>
          </p:nvPr>
        </p:nvSpPr>
        <p:spPr>
          <a:xfrm rot="16200000">
            <a:off x="-229393" y="5258593"/>
            <a:ext cx="1219200" cy="760414"/>
          </a:xfrm>
          <a:prstGeom prst="rect">
            <a:avLst/>
          </a:prstGeom>
        </p:spPr>
        <p:txBody>
          <a:bodyPr vert="horz" lIns="91440" tIns="45720" rIns="91440" bIns="45720" rtlCol="0" anchor="ctr"/>
          <a:lstStyle>
            <a:lvl1pPr algn="l">
              <a:defRPr sz="1400" b="0" spc="100" baseline="0">
                <a:solidFill>
                  <a:schemeClr val="tx1"/>
                </a:solidFill>
              </a:defRPr>
            </a:lvl1pPr>
          </a:lstStyle>
          <a:p>
            <a:endParaRPr lang="en-US" dirty="0"/>
          </a:p>
        </p:txBody>
      </p:sp>
      <p:sp>
        <p:nvSpPr>
          <p:cNvPr id="4" name="Table Placeholder 3">
            <a:extLst>
              <a:ext uri="{FF2B5EF4-FFF2-40B4-BE49-F238E27FC236}">
                <a16:creationId xmlns:a16="http://schemas.microsoft.com/office/drawing/2014/main" id="{FD06F443-9595-7420-13F2-7AF883FDE5E1}"/>
              </a:ext>
            </a:extLst>
          </p:cNvPr>
          <p:cNvSpPr>
            <a:spLocks noGrp="1"/>
          </p:cNvSpPr>
          <p:nvPr>
            <p:ph type="tbl" sz="quarter" idx="14"/>
          </p:nvPr>
        </p:nvSpPr>
        <p:spPr>
          <a:xfrm>
            <a:off x="1293811" y="2743200"/>
            <a:ext cx="10134601" cy="3505200"/>
          </a:xfrm>
        </p:spPr>
        <p:txBody>
          <a:bodyPr/>
          <a:lstStyle>
            <a:lvl1pPr>
              <a:defRPr>
                <a:solidFill>
                  <a:schemeClr val="tx1">
                    <a:lumMod val="85000"/>
                    <a:lumOff val="15000"/>
                  </a:schemeClr>
                </a:solidFill>
              </a:defRPr>
            </a:lvl1pPr>
          </a:lstStyle>
          <a:p>
            <a:endParaRPr lang="en-US" dirty="0"/>
          </a:p>
        </p:txBody>
      </p:sp>
    </p:spTree>
    <p:extLst>
      <p:ext uri="{BB962C8B-B14F-4D97-AF65-F5344CB8AC3E}">
        <p14:creationId xmlns:p14="http://schemas.microsoft.com/office/powerpoint/2010/main" val="700917186"/>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1">
    <p:bg>
      <p:bgRef idx="1001">
        <a:schemeClr val="bg1"/>
      </p:bgRef>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B6A45E1A-7551-6F54-D038-074B58A3B73E}"/>
              </a:ext>
            </a:extLst>
          </p:cNvPr>
          <p:cNvSpPr/>
          <p:nvPr userDrawn="1"/>
        </p:nvSpPr>
        <p:spPr>
          <a:xfrm>
            <a:off x="7026044" y="0"/>
            <a:ext cx="4461334" cy="1981200"/>
          </a:xfrm>
          <a:custGeom>
            <a:avLst/>
            <a:gdLst>
              <a:gd name="connsiteX0" fmla="*/ 0 w 4461334"/>
              <a:gd name="connsiteY0" fmla="*/ 0 h 1981200"/>
              <a:gd name="connsiteX1" fmla="*/ 4461334 w 4461334"/>
              <a:gd name="connsiteY1" fmla="*/ 0 h 1981200"/>
              <a:gd name="connsiteX2" fmla="*/ 4432897 w 4461334"/>
              <a:gd name="connsiteY2" fmla="*/ 186331 h 1981200"/>
              <a:gd name="connsiteX3" fmla="*/ 2230667 w 4461334"/>
              <a:gd name="connsiteY3" fmla="*/ 1981200 h 1981200"/>
              <a:gd name="connsiteX4" fmla="*/ 28437 w 4461334"/>
              <a:gd name="connsiteY4" fmla="*/ 186331 h 1981200"/>
              <a:gd name="connsiteX5" fmla="*/ 0 w 4461334"/>
              <a:gd name="connsiteY5"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1334" h="1981200">
                <a:moveTo>
                  <a:pt x="0" y="0"/>
                </a:moveTo>
                <a:lnTo>
                  <a:pt x="4461334" y="0"/>
                </a:lnTo>
                <a:lnTo>
                  <a:pt x="4432897" y="186331"/>
                </a:lnTo>
                <a:cubicBezTo>
                  <a:pt x="4223288" y="1210661"/>
                  <a:pt x="3316962" y="1981200"/>
                  <a:pt x="2230667" y="1981200"/>
                </a:cubicBezTo>
                <a:cubicBezTo>
                  <a:pt x="1144372" y="1981200"/>
                  <a:pt x="238046" y="1210661"/>
                  <a:pt x="28437" y="186331"/>
                </a:cubicBezTo>
                <a:lnTo>
                  <a:pt x="0" y="0"/>
                </a:lnTo>
                <a:close/>
              </a:path>
            </a:pathLst>
          </a:cu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2" name="Rectangle 1">
            <a:extLst>
              <a:ext uri="{FF2B5EF4-FFF2-40B4-BE49-F238E27FC236}">
                <a16:creationId xmlns:a16="http://schemas.microsoft.com/office/drawing/2014/main" id="{F75C97BE-6AF8-5928-B560-739552D148BA}"/>
              </a:ext>
            </a:extLst>
          </p:cNvPr>
          <p:cNvSpPr/>
          <p:nvPr userDrawn="1"/>
        </p:nvSpPr>
        <p:spPr>
          <a:xfrm>
            <a:off x="0" y="0"/>
            <a:ext cx="760412" cy="6858000"/>
          </a:xfrm>
          <a:prstGeom prst="rect">
            <a:avLst/>
          </a:prstGeom>
          <a:solidFill>
            <a:schemeClr val="bg1"/>
          </a:solidFill>
          <a:ln>
            <a:noFill/>
          </a:ln>
          <a:effectLst>
            <a:outerShdw blurRad="127000" sx="102000" sy="102000" algn="ctr" rotWithShape="0">
              <a:prstClr val="black">
                <a:alpha val="1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6" name="Cross 5">
            <a:extLst>
              <a:ext uri="{FF2B5EF4-FFF2-40B4-BE49-F238E27FC236}">
                <a16:creationId xmlns:a16="http://schemas.microsoft.com/office/drawing/2014/main" id="{049F4FA0-ECA1-9CE1-60CD-491656F225D3}"/>
              </a:ext>
            </a:extLst>
          </p:cNvPr>
          <p:cNvSpPr/>
          <p:nvPr userDrawn="1"/>
        </p:nvSpPr>
        <p:spPr>
          <a:xfrm>
            <a:off x="6683143" y="1397000"/>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7" name="Cross 6">
            <a:extLst>
              <a:ext uri="{FF2B5EF4-FFF2-40B4-BE49-F238E27FC236}">
                <a16:creationId xmlns:a16="http://schemas.microsoft.com/office/drawing/2014/main" id="{E0F6845B-3635-28EA-BA6E-5535FE48E8B0}"/>
              </a:ext>
            </a:extLst>
          </p:cNvPr>
          <p:cNvSpPr/>
          <p:nvPr userDrawn="1"/>
        </p:nvSpPr>
        <p:spPr>
          <a:xfrm>
            <a:off x="11085513" y="5638800"/>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11" name="Title 1">
            <a:extLst>
              <a:ext uri="{FF2B5EF4-FFF2-40B4-BE49-F238E27FC236}">
                <a16:creationId xmlns:a16="http://schemas.microsoft.com/office/drawing/2014/main" id="{D1B5BD44-F42D-3B65-BB68-E5C76C4E06BA}"/>
              </a:ext>
            </a:extLst>
          </p:cNvPr>
          <p:cNvSpPr>
            <a:spLocks noGrp="1"/>
          </p:cNvSpPr>
          <p:nvPr>
            <p:ph type="title"/>
          </p:nvPr>
        </p:nvSpPr>
        <p:spPr>
          <a:xfrm>
            <a:off x="1293812" y="609600"/>
            <a:ext cx="4914900" cy="1447800"/>
          </a:xfrm>
        </p:spPr>
        <p:txBody>
          <a:bodyPr anchor="t">
            <a:normAutofit/>
          </a:bodyPr>
          <a:lstStyle>
            <a:lvl1pPr>
              <a:defRPr sz="32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9" name="Slide Number Placeholder 5">
            <a:extLst>
              <a:ext uri="{FF2B5EF4-FFF2-40B4-BE49-F238E27FC236}">
                <a16:creationId xmlns:a16="http://schemas.microsoft.com/office/drawing/2014/main" id="{E6F22956-4B4B-B972-CE6C-282D1D591845}"/>
              </a:ext>
            </a:extLst>
          </p:cNvPr>
          <p:cNvSpPr>
            <a:spLocks noGrp="1"/>
          </p:cNvSpPr>
          <p:nvPr>
            <p:ph type="sldNum" sz="quarter" idx="12"/>
          </p:nvPr>
        </p:nvSpPr>
        <p:spPr>
          <a:xfrm>
            <a:off x="1" y="609600"/>
            <a:ext cx="760412" cy="381000"/>
          </a:xfrm>
        </p:spPr>
        <p:txBody>
          <a:bodyPr/>
          <a:lstStyle>
            <a:lvl1pPr algn="ctr">
              <a:defRPr sz="2400" b="1"/>
            </a:lvl1pPr>
          </a:lstStyle>
          <a:p>
            <a:fld id="{AAEAE4A8-A6E5-453E-B946-FB774B73F48C}" type="slidenum">
              <a:rPr lang="en-US" smtClean="0"/>
              <a:pPr/>
              <a:t>‹#›</a:t>
            </a:fld>
            <a:endParaRPr lang="en-US" dirty="0"/>
          </a:p>
        </p:txBody>
      </p:sp>
      <p:sp>
        <p:nvSpPr>
          <p:cNvPr id="24" name="Footer Placeholder 4">
            <a:extLst>
              <a:ext uri="{FF2B5EF4-FFF2-40B4-BE49-F238E27FC236}">
                <a16:creationId xmlns:a16="http://schemas.microsoft.com/office/drawing/2014/main" id="{C319E7A6-A7BC-1FD9-6936-D83244A4083E}"/>
              </a:ext>
            </a:extLst>
          </p:cNvPr>
          <p:cNvSpPr>
            <a:spLocks noGrp="1"/>
          </p:cNvSpPr>
          <p:nvPr>
            <p:ph type="ftr" sz="quarter" idx="17"/>
          </p:nvPr>
        </p:nvSpPr>
        <p:spPr>
          <a:xfrm rot="16200000">
            <a:off x="-1829595" y="2591593"/>
            <a:ext cx="4419600" cy="760414"/>
          </a:xfrm>
          <a:prstGeom prst="rect">
            <a:avLst/>
          </a:prstGeom>
        </p:spPr>
        <p:txBody>
          <a:bodyPr vert="horz" lIns="91440" tIns="45720" rIns="91440" bIns="45720" rtlCol="0" anchor="ctr"/>
          <a:lstStyle>
            <a:lvl1pPr algn="ctr">
              <a:defRPr lang="en-US" sz="1400" b="0" kern="1200" spc="100" baseline="0" dirty="0">
                <a:solidFill>
                  <a:schemeClr val="tx1"/>
                </a:solidFill>
                <a:latin typeface="+mn-lt"/>
                <a:ea typeface="+mn-ea"/>
                <a:cs typeface="+mn-cs"/>
              </a:defRPr>
            </a:lvl1pPr>
          </a:lstStyle>
          <a:p>
            <a:endParaRPr lang="en-US" dirty="0"/>
          </a:p>
        </p:txBody>
      </p:sp>
      <p:sp>
        <p:nvSpPr>
          <p:cNvPr id="14" name="Date Placeholder 3">
            <a:extLst>
              <a:ext uri="{FF2B5EF4-FFF2-40B4-BE49-F238E27FC236}">
                <a16:creationId xmlns:a16="http://schemas.microsoft.com/office/drawing/2014/main" id="{2180FD49-43D5-4D47-7DA7-BF05B579F242}"/>
              </a:ext>
            </a:extLst>
          </p:cNvPr>
          <p:cNvSpPr>
            <a:spLocks noGrp="1"/>
          </p:cNvSpPr>
          <p:nvPr>
            <p:ph type="dt" sz="half" idx="2"/>
          </p:nvPr>
        </p:nvSpPr>
        <p:spPr>
          <a:xfrm rot="16200000">
            <a:off x="-229393" y="5258593"/>
            <a:ext cx="1219200" cy="760414"/>
          </a:xfrm>
          <a:prstGeom prst="rect">
            <a:avLst/>
          </a:prstGeom>
        </p:spPr>
        <p:txBody>
          <a:bodyPr vert="horz" lIns="91440" tIns="45720" rIns="91440" bIns="45720" rtlCol="0" anchor="ctr"/>
          <a:lstStyle>
            <a:lvl1pPr algn="l">
              <a:defRPr sz="1400" b="0" spc="100" baseline="0">
                <a:solidFill>
                  <a:schemeClr val="tx1"/>
                </a:solidFill>
              </a:defRPr>
            </a:lvl1pPr>
          </a:lstStyle>
          <a:p>
            <a:endParaRPr lang="en-US" dirty="0"/>
          </a:p>
        </p:txBody>
      </p:sp>
      <p:sp>
        <p:nvSpPr>
          <p:cNvPr id="12" name="Content Placeholder 2">
            <a:extLst>
              <a:ext uri="{FF2B5EF4-FFF2-40B4-BE49-F238E27FC236}">
                <a16:creationId xmlns:a16="http://schemas.microsoft.com/office/drawing/2014/main" id="{F11B92F8-C070-2CE8-09EC-DAB8F879C213}"/>
              </a:ext>
            </a:extLst>
          </p:cNvPr>
          <p:cNvSpPr>
            <a:spLocks noGrp="1"/>
          </p:cNvSpPr>
          <p:nvPr>
            <p:ph idx="13"/>
          </p:nvPr>
        </p:nvSpPr>
        <p:spPr>
          <a:xfrm>
            <a:off x="1293812" y="2438400"/>
            <a:ext cx="4911725" cy="4114799"/>
          </a:xfrm>
        </p:spPr>
        <p:txBody>
          <a:bodyPr>
            <a:normAutofit/>
          </a:bodyPr>
          <a:lstStyle>
            <a:lvl1pPr>
              <a:lnSpc>
                <a:spcPct val="110000"/>
              </a:lnSpc>
              <a:defRPr lang="en-US" sz="1800" kern="1200" dirty="0">
                <a:solidFill>
                  <a:schemeClr val="tx1">
                    <a:lumMod val="85000"/>
                    <a:lumOff val="15000"/>
                  </a:schemeClr>
                </a:solidFill>
                <a:latin typeface="+mn-lt"/>
                <a:ea typeface="+mn-lt"/>
                <a:cs typeface="+mn-lt"/>
              </a:defRPr>
            </a:lvl1pPr>
            <a:lvl2pPr>
              <a:lnSpc>
                <a:spcPct val="110000"/>
              </a:lnSpc>
              <a:defRPr lang="en-US" sz="1800" kern="1200" dirty="0">
                <a:solidFill>
                  <a:schemeClr val="tx1">
                    <a:lumMod val="85000"/>
                    <a:lumOff val="15000"/>
                  </a:schemeClr>
                </a:solidFill>
                <a:latin typeface="+mn-lt"/>
                <a:ea typeface="+mn-lt"/>
                <a:cs typeface="+mn-lt"/>
              </a:defRPr>
            </a:lvl2pPr>
            <a:lvl3pPr>
              <a:lnSpc>
                <a:spcPct val="110000"/>
              </a:lnSpc>
              <a:defRPr lang="en-US" sz="1800" kern="1200" dirty="0">
                <a:solidFill>
                  <a:schemeClr val="tx1">
                    <a:lumMod val="85000"/>
                    <a:lumOff val="15000"/>
                  </a:schemeClr>
                </a:solidFill>
                <a:latin typeface="+mn-lt"/>
                <a:ea typeface="+mn-lt"/>
                <a:cs typeface="+mn-lt"/>
              </a:defRPr>
            </a:lvl3pPr>
            <a:lvl4pPr>
              <a:lnSpc>
                <a:spcPct val="110000"/>
              </a:lnSpc>
              <a:defRPr lang="en-US" sz="1800" kern="1200" dirty="0">
                <a:solidFill>
                  <a:schemeClr val="tx1">
                    <a:lumMod val="85000"/>
                    <a:lumOff val="15000"/>
                  </a:schemeClr>
                </a:solidFill>
                <a:latin typeface="+mn-lt"/>
                <a:ea typeface="+mn-lt"/>
                <a:cs typeface="+mn-lt"/>
              </a:defRPr>
            </a:lvl4pPr>
            <a:lvl5pPr>
              <a:lnSpc>
                <a:spcPct val="110000"/>
              </a:lnSpc>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3" name="Content Placeholder 2">
            <a:extLst>
              <a:ext uri="{FF2B5EF4-FFF2-40B4-BE49-F238E27FC236}">
                <a16:creationId xmlns:a16="http://schemas.microsoft.com/office/drawing/2014/main" id="{7A79808F-B1FF-C536-B44F-59CEA545BFD5}"/>
              </a:ext>
            </a:extLst>
          </p:cNvPr>
          <p:cNvSpPr>
            <a:spLocks noGrp="1"/>
          </p:cNvSpPr>
          <p:nvPr>
            <p:ph idx="14"/>
          </p:nvPr>
        </p:nvSpPr>
        <p:spPr>
          <a:xfrm>
            <a:off x="6516689" y="2438400"/>
            <a:ext cx="4911725" cy="4114799"/>
          </a:xfrm>
        </p:spPr>
        <p:txBody>
          <a:bodyPr>
            <a:normAutofit/>
          </a:bodyPr>
          <a:lstStyle>
            <a:lvl1pPr>
              <a:lnSpc>
                <a:spcPct val="110000"/>
              </a:lnSpc>
              <a:defRPr lang="en-US" sz="1800" kern="1200" dirty="0">
                <a:solidFill>
                  <a:schemeClr val="tx1">
                    <a:lumMod val="85000"/>
                    <a:lumOff val="15000"/>
                  </a:schemeClr>
                </a:solidFill>
                <a:latin typeface="+mn-lt"/>
                <a:ea typeface="+mn-lt"/>
                <a:cs typeface="+mn-lt"/>
              </a:defRPr>
            </a:lvl1pPr>
            <a:lvl2pPr>
              <a:lnSpc>
                <a:spcPct val="110000"/>
              </a:lnSpc>
              <a:defRPr lang="en-US" sz="1800" kern="1200" dirty="0">
                <a:solidFill>
                  <a:schemeClr val="tx1">
                    <a:lumMod val="85000"/>
                    <a:lumOff val="15000"/>
                  </a:schemeClr>
                </a:solidFill>
                <a:latin typeface="+mn-lt"/>
                <a:ea typeface="+mn-lt"/>
                <a:cs typeface="+mn-lt"/>
              </a:defRPr>
            </a:lvl2pPr>
            <a:lvl3pPr>
              <a:lnSpc>
                <a:spcPct val="110000"/>
              </a:lnSpc>
              <a:defRPr lang="en-US" sz="1800" kern="1200" dirty="0">
                <a:solidFill>
                  <a:schemeClr val="tx1">
                    <a:lumMod val="85000"/>
                    <a:lumOff val="15000"/>
                  </a:schemeClr>
                </a:solidFill>
                <a:latin typeface="+mn-lt"/>
                <a:ea typeface="+mn-lt"/>
                <a:cs typeface="+mn-lt"/>
              </a:defRPr>
            </a:lvl3pPr>
            <a:lvl4pPr>
              <a:lnSpc>
                <a:spcPct val="110000"/>
              </a:lnSpc>
              <a:defRPr lang="en-US" sz="1800" kern="1200" dirty="0">
                <a:solidFill>
                  <a:schemeClr val="tx1">
                    <a:lumMod val="85000"/>
                    <a:lumOff val="15000"/>
                  </a:schemeClr>
                </a:solidFill>
                <a:latin typeface="+mn-lt"/>
                <a:ea typeface="+mn-lt"/>
                <a:cs typeface="+mn-lt"/>
              </a:defRPr>
            </a:lvl4pPr>
            <a:lvl5pPr>
              <a:lnSpc>
                <a:spcPct val="110000"/>
              </a:lnSpc>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30154911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2">
    <p:bg>
      <p:bgRef idx="1001">
        <a:schemeClr val="bg1"/>
      </p:bgRef>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09E2F69-D76D-62CD-4B4B-52AB2F720DE4}"/>
              </a:ext>
            </a:extLst>
          </p:cNvPr>
          <p:cNvSpPr/>
          <p:nvPr userDrawn="1"/>
        </p:nvSpPr>
        <p:spPr>
          <a:xfrm>
            <a:off x="9958158" y="0"/>
            <a:ext cx="2230666" cy="1981200"/>
          </a:xfrm>
          <a:custGeom>
            <a:avLst/>
            <a:gdLst>
              <a:gd name="connsiteX0" fmla="*/ 0 w 2230666"/>
              <a:gd name="connsiteY0" fmla="*/ 0 h 1981200"/>
              <a:gd name="connsiteX1" fmla="*/ 2230666 w 2230666"/>
              <a:gd name="connsiteY1" fmla="*/ 0 h 1981200"/>
              <a:gd name="connsiteX2" fmla="*/ 2230666 w 2230666"/>
              <a:gd name="connsiteY2" fmla="*/ 1981200 h 1981200"/>
              <a:gd name="connsiteX3" fmla="*/ 2029222 w 2230666"/>
              <a:gd name="connsiteY3" fmla="*/ 1972296 h 1981200"/>
              <a:gd name="connsiteX4" fmla="*/ 28437 w 2230666"/>
              <a:gd name="connsiteY4" fmla="*/ 186331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0666" h="1981200">
                <a:moveTo>
                  <a:pt x="0" y="0"/>
                </a:moveTo>
                <a:lnTo>
                  <a:pt x="2230666" y="0"/>
                </a:lnTo>
                <a:lnTo>
                  <a:pt x="2230666" y="1981200"/>
                </a:lnTo>
                <a:lnTo>
                  <a:pt x="2029222" y="1972296"/>
                </a:lnTo>
                <a:cubicBezTo>
                  <a:pt x="1033803" y="1883891"/>
                  <a:pt x="224946" y="1146640"/>
                  <a:pt x="28437" y="186331"/>
                </a:cubicBezTo>
                <a:close/>
              </a:path>
            </a:pathLst>
          </a:cu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lvl="0" algn="ctr"/>
            <a:endParaRPr lang="en-US" dirty="0"/>
          </a:p>
        </p:txBody>
      </p:sp>
      <p:sp>
        <p:nvSpPr>
          <p:cNvPr id="2" name="Rectangle 1">
            <a:extLst>
              <a:ext uri="{FF2B5EF4-FFF2-40B4-BE49-F238E27FC236}">
                <a16:creationId xmlns:a16="http://schemas.microsoft.com/office/drawing/2014/main" id="{F75C97BE-6AF8-5928-B560-739552D148BA}"/>
              </a:ext>
            </a:extLst>
          </p:cNvPr>
          <p:cNvSpPr/>
          <p:nvPr userDrawn="1"/>
        </p:nvSpPr>
        <p:spPr>
          <a:xfrm>
            <a:off x="0" y="0"/>
            <a:ext cx="760412" cy="6858000"/>
          </a:xfrm>
          <a:prstGeom prst="rect">
            <a:avLst/>
          </a:prstGeom>
          <a:solidFill>
            <a:schemeClr val="bg1"/>
          </a:solidFill>
          <a:ln>
            <a:noFill/>
          </a:ln>
          <a:effectLst>
            <a:outerShdw blurRad="127000" sx="102000" sy="102000" algn="ctr" rotWithShape="0">
              <a:prstClr val="black">
                <a:alpha val="1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3" name="Cross 2">
            <a:extLst>
              <a:ext uri="{FF2B5EF4-FFF2-40B4-BE49-F238E27FC236}">
                <a16:creationId xmlns:a16="http://schemas.microsoft.com/office/drawing/2014/main" id="{A0041296-BAB4-9340-D4A7-59FD619AC52B}"/>
              </a:ext>
            </a:extLst>
          </p:cNvPr>
          <p:cNvSpPr/>
          <p:nvPr userDrawn="1"/>
        </p:nvSpPr>
        <p:spPr>
          <a:xfrm>
            <a:off x="7847012" y="381000"/>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5" name="Cross 4">
            <a:extLst>
              <a:ext uri="{FF2B5EF4-FFF2-40B4-BE49-F238E27FC236}">
                <a16:creationId xmlns:a16="http://schemas.microsoft.com/office/drawing/2014/main" id="{FFABB0BB-C379-786D-46F1-DEB6A507EA80}"/>
              </a:ext>
            </a:extLst>
          </p:cNvPr>
          <p:cNvSpPr/>
          <p:nvPr userDrawn="1"/>
        </p:nvSpPr>
        <p:spPr>
          <a:xfrm>
            <a:off x="8559685" y="1066800"/>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11" name="Title 1">
            <a:extLst>
              <a:ext uri="{FF2B5EF4-FFF2-40B4-BE49-F238E27FC236}">
                <a16:creationId xmlns:a16="http://schemas.microsoft.com/office/drawing/2014/main" id="{20BDC478-129E-9690-F10A-A1F679ABD6BD}"/>
              </a:ext>
            </a:extLst>
          </p:cNvPr>
          <p:cNvSpPr>
            <a:spLocks noGrp="1"/>
          </p:cNvSpPr>
          <p:nvPr>
            <p:ph type="title"/>
          </p:nvPr>
        </p:nvSpPr>
        <p:spPr>
          <a:xfrm>
            <a:off x="1293812" y="609600"/>
            <a:ext cx="4914900" cy="1447800"/>
          </a:xfrm>
        </p:spPr>
        <p:txBody>
          <a:bodyPr anchor="t">
            <a:normAutofit/>
          </a:bodyPr>
          <a:lstStyle>
            <a:lvl1pPr>
              <a:defRPr sz="32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9" name="Slide Number Placeholder 5">
            <a:extLst>
              <a:ext uri="{FF2B5EF4-FFF2-40B4-BE49-F238E27FC236}">
                <a16:creationId xmlns:a16="http://schemas.microsoft.com/office/drawing/2014/main" id="{7BD29393-4996-16FE-FC38-2447AE812AD1}"/>
              </a:ext>
            </a:extLst>
          </p:cNvPr>
          <p:cNvSpPr>
            <a:spLocks noGrp="1"/>
          </p:cNvSpPr>
          <p:nvPr>
            <p:ph type="sldNum" sz="quarter" idx="12"/>
          </p:nvPr>
        </p:nvSpPr>
        <p:spPr>
          <a:xfrm>
            <a:off x="1" y="609600"/>
            <a:ext cx="760412" cy="381000"/>
          </a:xfrm>
        </p:spPr>
        <p:txBody>
          <a:bodyPr/>
          <a:lstStyle>
            <a:lvl1pPr algn="ctr">
              <a:defRPr sz="2400" b="1"/>
            </a:lvl1pPr>
          </a:lstStyle>
          <a:p>
            <a:fld id="{AAEAE4A8-A6E5-453E-B946-FB774B73F48C}" type="slidenum">
              <a:rPr lang="en-US" smtClean="0"/>
              <a:pPr/>
              <a:t>‹#›</a:t>
            </a:fld>
            <a:endParaRPr lang="en-US" dirty="0"/>
          </a:p>
        </p:txBody>
      </p:sp>
      <p:sp>
        <p:nvSpPr>
          <p:cNvPr id="25" name="Footer Placeholder 4">
            <a:extLst>
              <a:ext uri="{FF2B5EF4-FFF2-40B4-BE49-F238E27FC236}">
                <a16:creationId xmlns:a16="http://schemas.microsoft.com/office/drawing/2014/main" id="{2FB2C37F-01F4-8BDA-35AA-8F8EBC5540A6}"/>
              </a:ext>
            </a:extLst>
          </p:cNvPr>
          <p:cNvSpPr>
            <a:spLocks noGrp="1"/>
          </p:cNvSpPr>
          <p:nvPr>
            <p:ph type="ftr" sz="quarter" idx="3"/>
          </p:nvPr>
        </p:nvSpPr>
        <p:spPr>
          <a:xfrm rot="16200000">
            <a:off x="-1829595" y="2591593"/>
            <a:ext cx="4419600" cy="760414"/>
          </a:xfrm>
          <a:prstGeom prst="rect">
            <a:avLst/>
          </a:prstGeom>
        </p:spPr>
        <p:txBody>
          <a:bodyPr vert="horz" lIns="91440" tIns="45720" rIns="91440" bIns="45720" rtlCol="0" anchor="ctr"/>
          <a:lstStyle>
            <a:lvl1pPr algn="ctr">
              <a:defRPr lang="en-US" sz="1400" b="0" kern="1200" spc="100" baseline="0" dirty="0">
                <a:solidFill>
                  <a:schemeClr val="tx1"/>
                </a:solidFill>
                <a:latin typeface="+mn-lt"/>
                <a:ea typeface="+mn-ea"/>
                <a:cs typeface="+mn-cs"/>
              </a:defRPr>
            </a:lvl1pPr>
          </a:lstStyle>
          <a:p>
            <a:endParaRPr lang="en-US" dirty="0"/>
          </a:p>
        </p:txBody>
      </p:sp>
      <p:sp>
        <p:nvSpPr>
          <p:cNvPr id="14" name="Date Placeholder 3">
            <a:extLst>
              <a:ext uri="{FF2B5EF4-FFF2-40B4-BE49-F238E27FC236}">
                <a16:creationId xmlns:a16="http://schemas.microsoft.com/office/drawing/2014/main" id="{EF45931A-8732-7A9F-4CEE-22AA3831A489}"/>
              </a:ext>
            </a:extLst>
          </p:cNvPr>
          <p:cNvSpPr>
            <a:spLocks noGrp="1"/>
          </p:cNvSpPr>
          <p:nvPr>
            <p:ph type="dt" sz="half" idx="2"/>
          </p:nvPr>
        </p:nvSpPr>
        <p:spPr>
          <a:xfrm rot="16200000">
            <a:off x="-229393" y="5258593"/>
            <a:ext cx="1219200" cy="760414"/>
          </a:xfrm>
          <a:prstGeom prst="rect">
            <a:avLst/>
          </a:prstGeom>
        </p:spPr>
        <p:txBody>
          <a:bodyPr vert="horz" lIns="91440" tIns="45720" rIns="91440" bIns="45720" rtlCol="0" anchor="ctr"/>
          <a:lstStyle>
            <a:lvl1pPr algn="l">
              <a:defRPr sz="1400" b="0" spc="100" baseline="0">
                <a:solidFill>
                  <a:schemeClr val="tx1"/>
                </a:solidFill>
              </a:defRPr>
            </a:lvl1pPr>
          </a:lstStyle>
          <a:p>
            <a:endParaRPr lang="en-US" dirty="0"/>
          </a:p>
        </p:txBody>
      </p:sp>
      <p:sp>
        <p:nvSpPr>
          <p:cNvPr id="12" name="Content Placeholder 2">
            <a:extLst>
              <a:ext uri="{FF2B5EF4-FFF2-40B4-BE49-F238E27FC236}">
                <a16:creationId xmlns:a16="http://schemas.microsoft.com/office/drawing/2014/main" id="{F11B92F8-C070-2CE8-09EC-DAB8F879C213}"/>
              </a:ext>
            </a:extLst>
          </p:cNvPr>
          <p:cNvSpPr>
            <a:spLocks noGrp="1"/>
          </p:cNvSpPr>
          <p:nvPr>
            <p:ph idx="13"/>
          </p:nvPr>
        </p:nvSpPr>
        <p:spPr>
          <a:xfrm>
            <a:off x="1293812" y="2286000"/>
            <a:ext cx="4911725" cy="4267200"/>
          </a:xfrm>
        </p:spPr>
        <p:txBody>
          <a:bodyPr>
            <a:normAutofit/>
          </a:bodyPr>
          <a:lstStyle>
            <a:lvl1pPr marL="45720" indent="0">
              <a:lnSpc>
                <a:spcPct val="110000"/>
              </a:lnSpc>
              <a:buNone/>
              <a:defRPr lang="en-US" sz="1800" kern="1200" dirty="0">
                <a:solidFill>
                  <a:schemeClr val="tx1">
                    <a:lumMod val="85000"/>
                    <a:lumOff val="15000"/>
                  </a:schemeClr>
                </a:solidFill>
                <a:latin typeface="+mn-lt"/>
                <a:ea typeface="+mn-lt"/>
                <a:cs typeface="+mn-lt"/>
              </a:defRPr>
            </a:lvl1pPr>
            <a:lvl2pPr marL="365760" indent="0">
              <a:lnSpc>
                <a:spcPct val="110000"/>
              </a:lnSpc>
              <a:buNone/>
              <a:defRPr lang="en-US" sz="1800" kern="1200" dirty="0">
                <a:solidFill>
                  <a:schemeClr val="tx1">
                    <a:lumMod val="85000"/>
                    <a:lumOff val="15000"/>
                  </a:schemeClr>
                </a:solidFill>
                <a:latin typeface="+mn-lt"/>
                <a:ea typeface="+mn-lt"/>
                <a:cs typeface="+mn-lt"/>
              </a:defRPr>
            </a:lvl2pPr>
            <a:lvl3pPr marL="594360" indent="0">
              <a:lnSpc>
                <a:spcPct val="110000"/>
              </a:lnSpc>
              <a:buNone/>
              <a:defRPr lang="en-US" sz="1800" kern="1200" dirty="0">
                <a:solidFill>
                  <a:schemeClr val="tx1">
                    <a:lumMod val="85000"/>
                    <a:lumOff val="15000"/>
                  </a:schemeClr>
                </a:solidFill>
                <a:latin typeface="+mn-lt"/>
                <a:ea typeface="+mn-lt"/>
                <a:cs typeface="+mn-lt"/>
              </a:defRPr>
            </a:lvl3pPr>
            <a:lvl4pPr marL="777240" indent="0">
              <a:lnSpc>
                <a:spcPct val="110000"/>
              </a:lnSpc>
              <a:buNone/>
              <a:defRPr lang="en-US" sz="1800" kern="1200" dirty="0">
                <a:solidFill>
                  <a:schemeClr val="tx1">
                    <a:lumMod val="85000"/>
                    <a:lumOff val="15000"/>
                  </a:schemeClr>
                </a:solidFill>
                <a:latin typeface="+mn-lt"/>
                <a:ea typeface="+mn-lt"/>
                <a:cs typeface="+mn-lt"/>
              </a:defRPr>
            </a:lvl4pPr>
            <a:lvl5pPr marL="960120" indent="0">
              <a:lnSpc>
                <a:spcPct val="110000"/>
              </a:lnSpc>
              <a:buNone/>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3" name="Content Placeholder 2">
            <a:extLst>
              <a:ext uri="{FF2B5EF4-FFF2-40B4-BE49-F238E27FC236}">
                <a16:creationId xmlns:a16="http://schemas.microsoft.com/office/drawing/2014/main" id="{7A79808F-B1FF-C536-B44F-59CEA545BFD5}"/>
              </a:ext>
            </a:extLst>
          </p:cNvPr>
          <p:cNvSpPr>
            <a:spLocks noGrp="1"/>
          </p:cNvSpPr>
          <p:nvPr>
            <p:ph idx="14"/>
          </p:nvPr>
        </p:nvSpPr>
        <p:spPr>
          <a:xfrm>
            <a:off x="6516689" y="2286000"/>
            <a:ext cx="4911725" cy="4267200"/>
          </a:xfrm>
        </p:spPr>
        <p:txBody>
          <a:bodyPr>
            <a:normAutofit/>
          </a:bodyPr>
          <a:lstStyle>
            <a:lvl1pPr>
              <a:lnSpc>
                <a:spcPct val="110000"/>
              </a:lnSpc>
              <a:defRPr lang="en-US" sz="1800" kern="1200" dirty="0">
                <a:solidFill>
                  <a:schemeClr val="tx1">
                    <a:lumMod val="85000"/>
                    <a:lumOff val="15000"/>
                  </a:schemeClr>
                </a:solidFill>
                <a:latin typeface="+mn-lt"/>
                <a:ea typeface="+mn-lt"/>
                <a:cs typeface="+mn-lt"/>
              </a:defRPr>
            </a:lvl1pPr>
            <a:lvl2pPr>
              <a:lnSpc>
                <a:spcPct val="110000"/>
              </a:lnSpc>
              <a:defRPr lang="en-US" sz="1800" kern="1200" dirty="0">
                <a:solidFill>
                  <a:schemeClr val="tx1">
                    <a:lumMod val="85000"/>
                    <a:lumOff val="15000"/>
                  </a:schemeClr>
                </a:solidFill>
                <a:latin typeface="+mn-lt"/>
                <a:ea typeface="+mn-lt"/>
                <a:cs typeface="+mn-lt"/>
              </a:defRPr>
            </a:lvl2pPr>
            <a:lvl3pPr>
              <a:lnSpc>
                <a:spcPct val="110000"/>
              </a:lnSpc>
              <a:defRPr lang="en-US" sz="1800" kern="1200" dirty="0">
                <a:solidFill>
                  <a:schemeClr val="tx1">
                    <a:lumMod val="85000"/>
                    <a:lumOff val="15000"/>
                  </a:schemeClr>
                </a:solidFill>
                <a:latin typeface="+mn-lt"/>
                <a:ea typeface="+mn-lt"/>
                <a:cs typeface="+mn-lt"/>
              </a:defRPr>
            </a:lvl3pPr>
            <a:lvl4pPr>
              <a:lnSpc>
                <a:spcPct val="110000"/>
              </a:lnSpc>
              <a:defRPr lang="en-US" sz="1800" kern="1200" dirty="0">
                <a:solidFill>
                  <a:schemeClr val="tx1">
                    <a:lumMod val="85000"/>
                    <a:lumOff val="15000"/>
                  </a:schemeClr>
                </a:solidFill>
                <a:latin typeface="+mn-lt"/>
                <a:ea typeface="+mn-lt"/>
                <a:cs typeface="+mn-lt"/>
              </a:defRPr>
            </a:lvl4pPr>
            <a:lvl5pPr>
              <a:lnSpc>
                <a:spcPct val="110000"/>
              </a:lnSpc>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32542941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0">
              <a:schemeClr val="accent2">
                <a:lumMod val="110000"/>
                <a:satMod val="105000"/>
                <a:tint val="67000"/>
                <a:alpha val="0"/>
              </a:schemeClr>
            </a:gs>
            <a:gs pos="100000">
              <a:schemeClr val="bg2"/>
            </a:gs>
          </a:gsLst>
          <a:lin ang="5400000" scaled="0"/>
        </a:gra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55FB068A-9EE1-FCD9-54F9-D1322A68868B}"/>
              </a:ext>
            </a:extLst>
          </p:cNvPr>
          <p:cNvSpPr/>
          <p:nvPr userDrawn="1"/>
        </p:nvSpPr>
        <p:spPr>
          <a:xfrm>
            <a:off x="2132012" y="0"/>
            <a:ext cx="7924800" cy="6858000"/>
          </a:xfrm>
          <a:custGeom>
            <a:avLst/>
            <a:gdLst>
              <a:gd name="connsiteX0" fmla="*/ 1982890 w 7924800"/>
              <a:gd name="connsiteY0" fmla="*/ 0 h 6858000"/>
              <a:gd name="connsiteX1" fmla="*/ 5941911 w 7924800"/>
              <a:gd name="connsiteY1" fmla="*/ 0 h 6858000"/>
              <a:gd name="connsiteX2" fmla="*/ 6177816 w 7924800"/>
              <a:gd name="connsiteY2" fmla="*/ 143316 h 6858000"/>
              <a:gd name="connsiteX3" fmla="*/ 7924800 w 7924800"/>
              <a:gd name="connsiteY3" fmla="*/ 3429000 h 6858000"/>
              <a:gd name="connsiteX4" fmla="*/ 6017049 w 7924800"/>
              <a:gd name="connsiteY4" fmla="*/ 6817750 h 6858000"/>
              <a:gd name="connsiteX5" fmla="*/ 5947047 w 7924800"/>
              <a:gd name="connsiteY5" fmla="*/ 6858000 h 6858000"/>
              <a:gd name="connsiteX6" fmla="*/ 1977753 w 7924800"/>
              <a:gd name="connsiteY6" fmla="*/ 6858000 h 6858000"/>
              <a:gd name="connsiteX7" fmla="*/ 1907752 w 7924800"/>
              <a:gd name="connsiteY7" fmla="*/ 6817750 h 6858000"/>
              <a:gd name="connsiteX8" fmla="*/ 0 w 7924800"/>
              <a:gd name="connsiteY8" fmla="*/ 3429000 h 6858000"/>
              <a:gd name="connsiteX9" fmla="*/ 1746985 w 7924800"/>
              <a:gd name="connsiteY9" fmla="*/ 1433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4800" h="6858000">
                <a:moveTo>
                  <a:pt x="1982890" y="0"/>
                </a:moveTo>
                <a:lnTo>
                  <a:pt x="5941911" y="0"/>
                </a:lnTo>
                <a:lnTo>
                  <a:pt x="6177816" y="143316"/>
                </a:lnTo>
                <a:cubicBezTo>
                  <a:pt x="7231821" y="855388"/>
                  <a:pt x="7924800" y="2061267"/>
                  <a:pt x="7924800" y="3429000"/>
                </a:cubicBezTo>
                <a:cubicBezTo>
                  <a:pt x="7924800" y="4865120"/>
                  <a:pt x="7160790" y="6122796"/>
                  <a:pt x="6017049" y="6817750"/>
                </a:cubicBezTo>
                <a:lnTo>
                  <a:pt x="5947047" y="6858000"/>
                </a:lnTo>
                <a:lnTo>
                  <a:pt x="1977753" y="6858000"/>
                </a:lnTo>
                <a:lnTo>
                  <a:pt x="1907752" y="6817750"/>
                </a:lnTo>
                <a:cubicBezTo>
                  <a:pt x="764010" y="6122796"/>
                  <a:pt x="0" y="4865120"/>
                  <a:pt x="0" y="3429000"/>
                </a:cubicBezTo>
                <a:cubicBezTo>
                  <a:pt x="0" y="2061267"/>
                  <a:pt x="692980" y="855388"/>
                  <a:pt x="1746985" y="143316"/>
                </a:cubicBezTo>
                <a:close/>
              </a:path>
            </a:pathLst>
          </a:custGeom>
          <a:gradFill>
            <a:gsLst>
              <a:gs pos="0">
                <a:schemeClr val="bg1"/>
              </a:gs>
              <a:gs pos="100000">
                <a:schemeClr val="bg1">
                  <a:alpha val="0"/>
                </a:schemeClr>
              </a:gs>
            </a:gsLst>
          </a:gradFill>
          <a:ln>
            <a:noFill/>
          </a:ln>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endParaRPr lang="en-US" dirty="0"/>
          </a:p>
        </p:txBody>
      </p:sp>
      <p:sp>
        <p:nvSpPr>
          <p:cNvPr id="8" name="Left Brace 7">
            <a:extLst>
              <a:ext uri="{FF2B5EF4-FFF2-40B4-BE49-F238E27FC236}">
                <a16:creationId xmlns:a16="http://schemas.microsoft.com/office/drawing/2014/main" id="{6A409372-199C-2F3B-65CD-ADC2E45B43B7}"/>
              </a:ext>
            </a:extLst>
          </p:cNvPr>
          <p:cNvSpPr/>
          <p:nvPr userDrawn="1"/>
        </p:nvSpPr>
        <p:spPr>
          <a:xfrm>
            <a:off x="5561012" y="2022021"/>
            <a:ext cx="838200" cy="2813960"/>
          </a:xfrm>
          <a:prstGeom prst="leftBrace">
            <a:avLst>
              <a:gd name="adj1" fmla="val 34932"/>
              <a:gd name="adj2" fmla="val 50000"/>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itle 1">
            <a:extLst>
              <a:ext uri="{FF2B5EF4-FFF2-40B4-BE49-F238E27FC236}">
                <a16:creationId xmlns:a16="http://schemas.microsoft.com/office/drawing/2014/main" id="{C47599E9-7877-89FF-8C57-FEF4C3C864DD}"/>
              </a:ext>
            </a:extLst>
          </p:cNvPr>
          <p:cNvSpPr>
            <a:spLocks noGrp="1"/>
          </p:cNvSpPr>
          <p:nvPr>
            <p:ph type="title"/>
          </p:nvPr>
        </p:nvSpPr>
        <p:spPr>
          <a:xfrm>
            <a:off x="531812" y="495300"/>
            <a:ext cx="4572000" cy="5867400"/>
          </a:xfrm>
        </p:spPr>
        <p:txBody>
          <a:bodyPr anchor="ctr">
            <a:normAutofit/>
          </a:bodyPr>
          <a:lstStyle>
            <a:lvl1pPr marL="0" indent="0" algn="r">
              <a:lnSpc>
                <a:spcPct val="110000"/>
              </a:lnSpc>
              <a:defRPr sz="4800"/>
            </a:lvl1pPr>
          </a:lstStyle>
          <a:p>
            <a:r>
              <a:rPr lang="en-US" dirty="0"/>
              <a:t>Click to edit Master title style</a:t>
            </a:r>
            <a:endParaRPr dirty="0"/>
          </a:p>
        </p:txBody>
      </p:sp>
      <p:sp>
        <p:nvSpPr>
          <p:cNvPr id="4" name="Text Placeholder 10">
            <a:extLst>
              <a:ext uri="{FF2B5EF4-FFF2-40B4-BE49-F238E27FC236}">
                <a16:creationId xmlns:a16="http://schemas.microsoft.com/office/drawing/2014/main" id="{22A2F27B-8DDF-057C-B969-50B4B8C3D2AF}"/>
              </a:ext>
            </a:extLst>
          </p:cNvPr>
          <p:cNvSpPr>
            <a:spLocks noGrp="1"/>
          </p:cNvSpPr>
          <p:nvPr>
            <p:ph type="body" sz="quarter" idx="14"/>
          </p:nvPr>
        </p:nvSpPr>
        <p:spPr>
          <a:xfrm>
            <a:off x="6768305" y="2247900"/>
            <a:ext cx="4443413" cy="2400300"/>
          </a:xfrm>
        </p:spPr>
        <p:txBody>
          <a:bodyPr anchor="ctr">
            <a:normAutofit/>
          </a:bodyPr>
          <a:lstStyle>
            <a:lvl1pPr marL="45720" indent="0" algn="l" defTabSz="914400" rtl="0" eaLnBrk="1" latinLnBrk="0" hangingPunct="1">
              <a:lnSpc>
                <a:spcPct val="110000"/>
              </a:lnSpc>
              <a:spcBef>
                <a:spcPts val="1800"/>
              </a:spcBef>
              <a:buClr>
                <a:schemeClr val="tx1">
                  <a:lumMod val="65000"/>
                  <a:lumOff val="35000"/>
                </a:schemeClr>
              </a:buClr>
              <a:buSzPct val="80000"/>
              <a:buFont typeface="Arial" pitchFamily="34" charset="0"/>
              <a:buNone/>
              <a:defRPr lang="en-US" sz="2000" kern="1200" spc="30" dirty="0" smtClean="0">
                <a:solidFill>
                  <a:schemeClr val="tx1">
                    <a:lumMod val="85000"/>
                    <a:lumOff val="15000"/>
                  </a:schemeClr>
                </a:solidFill>
                <a:latin typeface="+mn-lt"/>
                <a:ea typeface="+mn-ea"/>
                <a:cs typeface="+mn-cs"/>
              </a:defRPr>
            </a:lvl1pPr>
            <a:lvl2pPr marL="45720" indent="0" algn="l" defTabSz="914400" rtl="0" eaLnBrk="1" latinLnBrk="0" hangingPunct="1">
              <a:lnSpc>
                <a:spcPct val="110000"/>
              </a:lnSpc>
              <a:spcBef>
                <a:spcPts val="1800"/>
              </a:spcBef>
              <a:buClr>
                <a:schemeClr val="tx1">
                  <a:lumMod val="65000"/>
                  <a:lumOff val="35000"/>
                </a:schemeClr>
              </a:buClr>
              <a:buSzPct val="80000"/>
              <a:buFont typeface="Arial" pitchFamily="34" charset="0"/>
              <a:buNone/>
              <a:defRPr lang="en-US" sz="2000" kern="1200" spc="30" dirty="0" smtClean="0">
                <a:solidFill>
                  <a:schemeClr val="tx1">
                    <a:lumMod val="85000"/>
                    <a:lumOff val="15000"/>
                  </a:schemeClr>
                </a:solidFill>
                <a:latin typeface="+mn-lt"/>
                <a:ea typeface="+mn-ea"/>
                <a:cs typeface="+mn-cs"/>
              </a:defRPr>
            </a:lvl2pPr>
            <a:lvl3pPr marL="45720" indent="0" algn="l" defTabSz="914400" rtl="0" eaLnBrk="1" latinLnBrk="0" hangingPunct="1">
              <a:lnSpc>
                <a:spcPct val="110000"/>
              </a:lnSpc>
              <a:spcBef>
                <a:spcPts val="1800"/>
              </a:spcBef>
              <a:buClr>
                <a:schemeClr val="tx1">
                  <a:lumMod val="65000"/>
                  <a:lumOff val="35000"/>
                </a:schemeClr>
              </a:buClr>
              <a:buSzPct val="80000"/>
              <a:buFont typeface="Arial" pitchFamily="34" charset="0"/>
              <a:buNone/>
              <a:defRPr lang="en-US" sz="2000" kern="1200" spc="30" dirty="0" smtClean="0">
                <a:solidFill>
                  <a:schemeClr val="tx1">
                    <a:lumMod val="85000"/>
                    <a:lumOff val="15000"/>
                  </a:schemeClr>
                </a:solidFill>
                <a:latin typeface="+mn-lt"/>
                <a:ea typeface="+mn-ea"/>
                <a:cs typeface="+mn-cs"/>
              </a:defRPr>
            </a:lvl3pPr>
            <a:lvl4pPr marL="45720" indent="0" algn="l" defTabSz="914400" rtl="0" eaLnBrk="1" latinLnBrk="0" hangingPunct="1">
              <a:lnSpc>
                <a:spcPct val="110000"/>
              </a:lnSpc>
              <a:spcBef>
                <a:spcPts val="1800"/>
              </a:spcBef>
              <a:buClr>
                <a:schemeClr val="tx1">
                  <a:lumMod val="65000"/>
                  <a:lumOff val="35000"/>
                </a:schemeClr>
              </a:buClr>
              <a:buSzPct val="80000"/>
              <a:buFont typeface="Arial" pitchFamily="34" charset="0"/>
              <a:buNone/>
              <a:defRPr lang="en-US" sz="2000" kern="1200" spc="30" dirty="0" smtClean="0">
                <a:solidFill>
                  <a:schemeClr val="tx1">
                    <a:lumMod val="85000"/>
                    <a:lumOff val="15000"/>
                  </a:schemeClr>
                </a:solidFill>
                <a:latin typeface="+mn-lt"/>
                <a:ea typeface="+mn-ea"/>
                <a:cs typeface="+mn-cs"/>
              </a:defRPr>
            </a:lvl4pPr>
            <a:lvl5pPr marL="45720" indent="0" algn="l" defTabSz="914400" rtl="0" eaLnBrk="1" latinLnBrk="0" hangingPunct="1">
              <a:lnSpc>
                <a:spcPct val="110000"/>
              </a:lnSpc>
              <a:spcBef>
                <a:spcPts val="1800"/>
              </a:spcBef>
              <a:buClr>
                <a:schemeClr val="tx1">
                  <a:lumMod val="65000"/>
                  <a:lumOff val="35000"/>
                </a:schemeClr>
              </a:buClr>
              <a:buSzPct val="80000"/>
              <a:buFont typeface="Arial" pitchFamily="34" charset="0"/>
              <a:buNone/>
              <a:defRPr lang="en-US" sz="2000" kern="1200" spc="30" dirty="0">
                <a:solidFill>
                  <a:schemeClr val="tx1">
                    <a:lumMod val="85000"/>
                    <a:lumOff val="15000"/>
                  </a:schemeClr>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3367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67777CD-9A1F-DEEA-2595-9E892C952556}"/>
              </a:ext>
            </a:extLst>
          </p:cNvPr>
          <p:cNvSpPr/>
          <p:nvPr userDrawn="1"/>
        </p:nvSpPr>
        <p:spPr>
          <a:xfrm>
            <a:off x="-1" y="0"/>
            <a:ext cx="12188825" cy="6858000"/>
          </a:xfrm>
          <a:prstGeom prst="rect">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DF4D3028-A414-148B-F10C-466ED585BCD9}"/>
              </a:ext>
            </a:extLst>
          </p:cNvPr>
          <p:cNvSpPr/>
          <p:nvPr userDrawn="1"/>
        </p:nvSpPr>
        <p:spPr>
          <a:xfrm>
            <a:off x="-1" y="1586"/>
            <a:ext cx="3428208" cy="6856414"/>
          </a:xfrm>
          <a:custGeom>
            <a:avLst/>
            <a:gdLst>
              <a:gd name="connsiteX0" fmla="*/ 1 w 3428208"/>
              <a:gd name="connsiteY0" fmla="*/ 0 h 6856414"/>
              <a:gd name="connsiteX1" fmla="*/ 3428208 w 3428208"/>
              <a:gd name="connsiteY1" fmla="*/ 3428207 h 6856414"/>
              <a:gd name="connsiteX2" fmla="*/ 1 w 3428208"/>
              <a:gd name="connsiteY2" fmla="*/ 6856414 h 6856414"/>
              <a:gd name="connsiteX3" fmla="*/ 0 w 3428208"/>
              <a:gd name="connsiteY3" fmla="*/ 6856414 h 6856414"/>
              <a:gd name="connsiteX4" fmla="*/ 0 w 3428208"/>
              <a:gd name="connsiteY4" fmla="*/ 0 h 6856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208" h="6856414">
                <a:moveTo>
                  <a:pt x="1" y="0"/>
                </a:moveTo>
                <a:cubicBezTo>
                  <a:pt x="1893347" y="0"/>
                  <a:pt x="3428208" y="1534861"/>
                  <a:pt x="3428208" y="3428207"/>
                </a:cubicBezTo>
                <a:cubicBezTo>
                  <a:pt x="3428208" y="5321553"/>
                  <a:pt x="1893347" y="6856414"/>
                  <a:pt x="1" y="6856414"/>
                </a:cubicBezTo>
                <a:lnTo>
                  <a:pt x="0" y="6856414"/>
                </a:lnTo>
                <a:lnTo>
                  <a:pt x="0" y="0"/>
                </a:lnTo>
                <a:close/>
              </a:path>
            </a:pathLst>
          </a:custGeom>
          <a:gradFill>
            <a:gsLst>
              <a:gs pos="0">
                <a:schemeClr val="bg1"/>
              </a:gs>
              <a:gs pos="100000">
                <a:schemeClr val="bg1">
                  <a:alpha val="0"/>
                </a:schemeClr>
              </a:gs>
            </a:gsLst>
          </a:gradFill>
          <a:ln>
            <a:noFill/>
          </a:ln>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endParaRPr lang="en-US" dirty="0"/>
          </a:p>
        </p:txBody>
      </p:sp>
      <p:sp>
        <p:nvSpPr>
          <p:cNvPr id="9" name="Title 1">
            <a:extLst>
              <a:ext uri="{FF2B5EF4-FFF2-40B4-BE49-F238E27FC236}">
                <a16:creationId xmlns:a16="http://schemas.microsoft.com/office/drawing/2014/main" id="{0EB111F7-2027-1E41-1C02-BA5AA37EA221}"/>
              </a:ext>
            </a:extLst>
          </p:cNvPr>
          <p:cNvSpPr>
            <a:spLocks noGrp="1"/>
          </p:cNvSpPr>
          <p:nvPr>
            <p:ph type="title"/>
          </p:nvPr>
        </p:nvSpPr>
        <p:spPr>
          <a:xfrm>
            <a:off x="989012" y="723900"/>
            <a:ext cx="4114800" cy="5295900"/>
          </a:xfrm>
        </p:spPr>
        <p:txBody>
          <a:bodyPr anchor="ctr">
            <a:normAutofit/>
          </a:bodyPr>
          <a:lstStyle>
            <a:lvl1pPr algn="r">
              <a:lnSpc>
                <a:spcPct val="100000"/>
              </a:lnSpc>
              <a:defRPr sz="48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3" name="Content Placeholder 2"/>
          <p:cNvSpPr>
            <a:spLocks noGrp="1"/>
          </p:cNvSpPr>
          <p:nvPr>
            <p:ph idx="1"/>
          </p:nvPr>
        </p:nvSpPr>
        <p:spPr>
          <a:xfrm>
            <a:off x="6932612" y="1981200"/>
            <a:ext cx="4114800" cy="2854781"/>
          </a:xfrm>
        </p:spPr>
        <p:txBody>
          <a:bodyPr anchor="ctr"/>
          <a:lstStyle>
            <a:lvl1pPr marL="45720" indent="0">
              <a:buNone/>
              <a:defRPr>
                <a:solidFill>
                  <a:schemeClr val="tx1">
                    <a:lumMod val="85000"/>
                    <a:lumOff val="15000"/>
                  </a:schemeClr>
                </a:solidFill>
              </a:defRPr>
            </a:lvl1pPr>
            <a:lvl2pPr marL="365760" indent="0">
              <a:buNone/>
              <a:defRPr>
                <a:solidFill>
                  <a:schemeClr val="tx1">
                    <a:lumMod val="85000"/>
                    <a:lumOff val="15000"/>
                  </a:schemeClr>
                </a:solidFill>
              </a:defRPr>
            </a:lvl2pPr>
            <a:lvl3pPr marL="594360" indent="0">
              <a:buNone/>
              <a:defRPr>
                <a:solidFill>
                  <a:schemeClr val="tx1">
                    <a:lumMod val="85000"/>
                    <a:lumOff val="15000"/>
                  </a:schemeClr>
                </a:solidFill>
              </a:defRPr>
            </a:lvl3pPr>
            <a:lvl4pPr marL="777240" indent="0">
              <a:buNone/>
              <a:defRPr>
                <a:solidFill>
                  <a:schemeClr val="tx1">
                    <a:lumMod val="85000"/>
                    <a:lumOff val="15000"/>
                  </a:schemeClr>
                </a:solidFill>
              </a:defRPr>
            </a:lvl4pPr>
            <a:lvl5pPr marL="960120" indent="0">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4" name="Cross 13">
            <a:extLst>
              <a:ext uri="{FF2B5EF4-FFF2-40B4-BE49-F238E27FC236}">
                <a16:creationId xmlns:a16="http://schemas.microsoft.com/office/drawing/2014/main" id="{02A1E7CF-4DB4-D31C-D6AA-D368DA17CD5F}"/>
              </a:ext>
            </a:extLst>
          </p:cNvPr>
          <p:cNvSpPr/>
          <p:nvPr userDrawn="1"/>
        </p:nvSpPr>
        <p:spPr>
          <a:xfrm>
            <a:off x="4837509" y="914400"/>
            <a:ext cx="685800" cy="685800"/>
          </a:xfrm>
          <a:prstGeom prst="plus">
            <a:avLst>
              <a:gd name="adj" fmla="val 39796"/>
            </a:avLst>
          </a:prstGeom>
          <a:gradFill>
            <a:gsLst>
              <a:gs pos="0">
                <a:schemeClr val="bg1">
                  <a:alpha val="0"/>
                </a:schemeClr>
              </a:gs>
              <a:gs pos="100000">
                <a:schemeClr val="bg1"/>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5" name="Cross 14">
            <a:extLst>
              <a:ext uri="{FF2B5EF4-FFF2-40B4-BE49-F238E27FC236}">
                <a16:creationId xmlns:a16="http://schemas.microsoft.com/office/drawing/2014/main" id="{E47E8503-C2AB-07F1-FD1F-A529E414E168}"/>
              </a:ext>
            </a:extLst>
          </p:cNvPr>
          <p:cNvSpPr/>
          <p:nvPr userDrawn="1"/>
        </p:nvSpPr>
        <p:spPr>
          <a:xfrm>
            <a:off x="3085307" y="5695950"/>
            <a:ext cx="685800" cy="685800"/>
          </a:xfrm>
          <a:prstGeom prst="plus">
            <a:avLst>
              <a:gd name="adj" fmla="val 39796"/>
            </a:avLst>
          </a:prstGeom>
          <a:gradFill>
            <a:gsLst>
              <a:gs pos="0">
                <a:schemeClr val="bg1">
                  <a:alpha val="0"/>
                </a:schemeClr>
              </a:gs>
              <a:gs pos="100000">
                <a:schemeClr val="bg1"/>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 name="Left Brace 1">
            <a:extLst>
              <a:ext uri="{FF2B5EF4-FFF2-40B4-BE49-F238E27FC236}">
                <a16:creationId xmlns:a16="http://schemas.microsoft.com/office/drawing/2014/main" id="{8020F553-E264-0059-F1EB-47039048DC67}"/>
              </a:ext>
            </a:extLst>
          </p:cNvPr>
          <p:cNvSpPr/>
          <p:nvPr userDrawn="1"/>
        </p:nvSpPr>
        <p:spPr>
          <a:xfrm>
            <a:off x="5561012" y="2022021"/>
            <a:ext cx="838200" cy="2813960"/>
          </a:xfrm>
          <a:prstGeom prst="leftBrace">
            <a:avLst>
              <a:gd name="adj1" fmla="val 34932"/>
              <a:gd name="adj2" fmla="val 50000"/>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8898435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ing with Phone image">
    <p:bg>
      <p:bgRef idx="1001">
        <a:schemeClr val="bg1"/>
      </p:bgRef>
    </p:b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45C0889D-74A2-974C-BB02-FA1F7BE369E2}"/>
              </a:ext>
            </a:extLst>
          </p:cNvPr>
          <p:cNvSpPr/>
          <p:nvPr userDrawn="1"/>
        </p:nvSpPr>
        <p:spPr>
          <a:xfrm>
            <a:off x="6704012" y="1148418"/>
            <a:ext cx="4561165" cy="4561165"/>
          </a:xfrm>
          <a:prstGeom prst="ellipse">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pic>
        <p:nvPicPr>
          <p:cNvPr id="8" name="Graphic 7">
            <a:extLst>
              <a:ext uri="{FF2B5EF4-FFF2-40B4-BE49-F238E27FC236}">
                <a16:creationId xmlns:a16="http://schemas.microsoft.com/office/drawing/2014/main" id="{2DAE856D-3749-4D3B-9F33-A46528589F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32079" y="598170"/>
            <a:ext cx="3096221" cy="5661660"/>
          </a:xfrm>
          <a:prstGeom prst="rect">
            <a:avLst/>
          </a:prstGeom>
        </p:spPr>
      </p:pic>
      <p:sp>
        <p:nvSpPr>
          <p:cNvPr id="9" name="Cross 8">
            <a:extLst>
              <a:ext uri="{FF2B5EF4-FFF2-40B4-BE49-F238E27FC236}">
                <a16:creationId xmlns:a16="http://schemas.microsoft.com/office/drawing/2014/main" id="{7A96460A-640C-6025-AAB5-344AB2A405D1}"/>
              </a:ext>
            </a:extLst>
          </p:cNvPr>
          <p:cNvSpPr/>
          <p:nvPr userDrawn="1"/>
        </p:nvSpPr>
        <p:spPr>
          <a:xfrm>
            <a:off x="10818812" y="5353077"/>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11" name="Cross 10">
            <a:extLst>
              <a:ext uri="{FF2B5EF4-FFF2-40B4-BE49-F238E27FC236}">
                <a16:creationId xmlns:a16="http://schemas.microsoft.com/office/drawing/2014/main" id="{471314FF-EA0B-8DDE-B558-885A876FB0D5}"/>
              </a:ext>
            </a:extLst>
          </p:cNvPr>
          <p:cNvSpPr/>
          <p:nvPr userDrawn="1"/>
        </p:nvSpPr>
        <p:spPr>
          <a:xfrm>
            <a:off x="6335910" y="805517"/>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2" name="Title 1">
            <a:extLst>
              <a:ext uri="{FF2B5EF4-FFF2-40B4-BE49-F238E27FC236}">
                <a16:creationId xmlns:a16="http://schemas.microsoft.com/office/drawing/2014/main" id="{E894761B-B29B-1C47-FAE9-6E0FA1543EC6}"/>
              </a:ext>
            </a:extLst>
          </p:cNvPr>
          <p:cNvSpPr>
            <a:spLocks noGrp="1"/>
          </p:cNvSpPr>
          <p:nvPr>
            <p:ph type="title"/>
          </p:nvPr>
        </p:nvSpPr>
        <p:spPr>
          <a:xfrm>
            <a:off x="608012" y="685800"/>
            <a:ext cx="6372818" cy="4038600"/>
          </a:xfrm>
        </p:spPr>
        <p:txBody>
          <a:bodyPr anchor="b">
            <a:normAutofit/>
          </a:bodyPr>
          <a:lstStyle>
            <a:lvl1pPr marL="0" indent="0" algn="l">
              <a:lnSpc>
                <a:spcPct val="100000"/>
              </a:lnSpc>
              <a:defRPr sz="4800"/>
            </a:lvl1pPr>
          </a:lstStyle>
          <a:p>
            <a:r>
              <a:rPr lang="en-US" dirty="0"/>
              <a:t>Click to edit Master title style</a:t>
            </a:r>
            <a:endParaRPr dirty="0"/>
          </a:p>
        </p:txBody>
      </p:sp>
      <p:sp>
        <p:nvSpPr>
          <p:cNvPr id="5" name="Text Placeholder 9">
            <a:extLst>
              <a:ext uri="{FF2B5EF4-FFF2-40B4-BE49-F238E27FC236}">
                <a16:creationId xmlns:a16="http://schemas.microsoft.com/office/drawing/2014/main" id="{EEFF6782-6ABD-DEB0-6FD1-1263A5469A24}"/>
              </a:ext>
            </a:extLst>
          </p:cNvPr>
          <p:cNvSpPr>
            <a:spLocks noGrp="1"/>
          </p:cNvSpPr>
          <p:nvPr>
            <p:ph type="body" sz="quarter" idx="10"/>
          </p:nvPr>
        </p:nvSpPr>
        <p:spPr>
          <a:xfrm>
            <a:off x="608012" y="4876800"/>
            <a:ext cx="6372817" cy="1104898"/>
          </a:xfrm>
        </p:spPr>
        <p:txBody>
          <a:bodyPr anchor="t">
            <a:normAutofit/>
          </a:bodyPr>
          <a:lstStyle>
            <a:lvl1pPr marL="45720" indent="0" algn="l">
              <a:buNone/>
              <a:defRPr sz="2000"/>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5BA3F629-2405-DC90-C212-6F3D52B95D9B}"/>
              </a:ext>
            </a:extLst>
          </p:cNvPr>
          <p:cNvSpPr>
            <a:spLocks noGrp="1"/>
          </p:cNvSpPr>
          <p:nvPr>
            <p:ph type="pic" sz="quarter" idx="15"/>
          </p:nvPr>
        </p:nvSpPr>
        <p:spPr>
          <a:xfrm>
            <a:off x="7765046" y="883471"/>
            <a:ext cx="2439096" cy="5091059"/>
          </a:xfrm>
          <a:custGeom>
            <a:avLst/>
            <a:gdLst>
              <a:gd name="connsiteX0" fmla="*/ 340815 w 2439096"/>
              <a:gd name="connsiteY0" fmla="*/ 0 h 5091059"/>
              <a:gd name="connsiteX1" fmla="*/ 2098281 w 2439096"/>
              <a:gd name="connsiteY1" fmla="*/ 0 h 5091059"/>
              <a:gd name="connsiteX2" fmla="*/ 2439096 w 2439096"/>
              <a:gd name="connsiteY2" fmla="*/ 340815 h 5091059"/>
              <a:gd name="connsiteX3" fmla="*/ 2439096 w 2439096"/>
              <a:gd name="connsiteY3" fmla="*/ 495300 h 5091059"/>
              <a:gd name="connsiteX4" fmla="*/ 2439096 w 2439096"/>
              <a:gd name="connsiteY4" fmla="*/ 4750244 h 5091059"/>
              <a:gd name="connsiteX5" fmla="*/ 2098281 w 2439096"/>
              <a:gd name="connsiteY5" fmla="*/ 5091059 h 5091059"/>
              <a:gd name="connsiteX6" fmla="*/ 340815 w 2439096"/>
              <a:gd name="connsiteY6" fmla="*/ 5091059 h 5091059"/>
              <a:gd name="connsiteX7" fmla="*/ 0 w 2439096"/>
              <a:gd name="connsiteY7" fmla="*/ 4750244 h 5091059"/>
              <a:gd name="connsiteX8" fmla="*/ 0 w 2439096"/>
              <a:gd name="connsiteY8" fmla="*/ 495300 h 5091059"/>
              <a:gd name="connsiteX9" fmla="*/ 0 w 2439096"/>
              <a:gd name="connsiteY9" fmla="*/ 340815 h 5091059"/>
              <a:gd name="connsiteX10" fmla="*/ 340815 w 2439096"/>
              <a:gd name="connsiteY10" fmla="*/ 0 h 509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096" h="5091059">
                <a:moveTo>
                  <a:pt x="340815" y="0"/>
                </a:moveTo>
                <a:lnTo>
                  <a:pt x="2098281" y="0"/>
                </a:lnTo>
                <a:cubicBezTo>
                  <a:pt x="2286508" y="0"/>
                  <a:pt x="2439096" y="152588"/>
                  <a:pt x="2439096" y="340815"/>
                </a:cubicBezTo>
                <a:lnTo>
                  <a:pt x="2439096" y="495300"/>
                </a:lnTo>
                <a:lnTo>
                  <a:pt x="2439096" y="4750244"/>
                </a:lnTo>
                <a:cubicBezTo>
                  <a:pt x="2439096" y="4938471"/>
                  <a:pt x="2286508" y="5091059"/>
                  <a:pt x="2098281" y="5091059"/>
                </a:cubicBezTo>
                <a:lnTo>
                  <a:pt x="340815" y="5091059"/>
                </a:lnTo>
                <a:cubicBezTo>
                  <a:pt x="152588" y="5091059"/>
                  <a:pt x="0" y="4938471"/>
                  <a:pt x="0" y="4750244"/>
                </a:cubicBezTo>
                <a:lnTo>
                  <a:pt x="0" y="495300"/>
                </a:lnTo>
                <a:lnTo>
                  <a:pt x="0" y="340815"/>
                </a:lnTo>
                <a:cubicBezTo>
                  <a:pt x="0" y="152588"/>
                  <a:pt x="152588" y="0"/>
                  <a:pt x="340815" y="0"/>
                </a:cubicBezTo>
                <a:close/>
              </a:path>
            </a:pathLst>
          </a:custGeom>
        </p:spPr>
        <p:txBody>
          <a:bodyPr wrap="square">
            <a:noAutofit/>
          </a:bodyPr>
          <a:lstStyle>
            <a:lvl1pPr marL="45720" indent="0">
              <a:buNone/>
              <a:defRPr>
                <a:solidFill>
                  <a:schemeClr val="bg1"/>
                </a:solidFill>
              </a:defRPr>
            </a:lvl1pPr>
          </a:lstStyle>
          <a:p>
            <a:endParaRPr lang="en-US" dirty="0"/>
          </a:p>
        </p:txBody>
      </p:sp>
    </p:spTree>
    <p:extLst>
      <p:ext uri="{BB962C8B-B14F-4D97-AF65-F5344CB8AC3E}">
        <p14:creationId xmlns:p14="http://schemas.microsoft.com/office/powerpoint/2010/main" val="185047373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C3968AF-EB74-3889-A3BA-E759CFD47B12}"/>
              </a:ext>
            </a:extLst>
          </p:cNvPr>
          <p:cNvSpPr/>
          <p:nvPr userDrawn="1"/>
        </p:nvSpPr>
        <p:spPr>
          <a:xfrm>
            <a:off x="3275012" y="609600"/>
            <a:ext cx="5638800" cy="5638800"/>
          </a:xfrm>
          <a:prstGeom prst="ellipse">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8" name="Left Brace 7">
            <a:extLst>
              <a:ext uri="{FF2B5EF4-FFF2-40B4-BE49-F238E27FC236}">
                <a16:creationId xmlns:a16="http://schemas.microsoft.com/office/drawing/2014/main" id="{6A409372-199C-2F3B-65CD-ADC2E45B43B7}"/>
              </a:ext>
            </a:extLst>
          </p:cNvPr>
          <p:cNvSpPr/>
          <p:nvPr userDrawn="1"/>
        </p:nvSpPr>
        <p:spPr>
          <a:xfrm>
            <a:off x="5561012" y="2022021"/>
            <a:ext cx="838200" cy="2813960"/>
          </a:xfrm>
          <a:prstGeom prst="leftBrace">
            <a:avLst>
              <a:gd name="adj1" fmla="val 34932"/>
              <a:gd name="adj2" fmla="val 50000"/>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itle 1">
            <a:extLst>
              <a:ext uri="{FF2B5EF4-FFF2-40B4-BE49-F238E27FC236}">
                <a16:creationId xmlns:a16="http://schemas.microsoft.com/office/drawing/2014/main" id="{266838CB-A9BC-715A-18FE-06CCE4A9CAFC}"/>
              </a:ext>
            </a:extLst>
          </p:cNvPr>
          <p:cNvSpPr>
            <a:spLocks noGrp="1"/>
          </p:cNvSpPr>
          <p:nvPr>
            <p:ph type="title"/>
          </p:nvPr>
        </p:nvSpPr>
        <p:spPr>
          <a:xfrm>
            <a:off x="531812" y="495300"/>
            <a:ext cx="4572000" cy="5867400"/>
          </a:xfrm>
        </p:spPr>
        <p:txBody>
          <a:bodyPr anchor="ctr">
            <a:normAutofit/>
          </a:bodyPr>
          <a:lstStyle>
            <a:lvl1pPr marL="0" indent="0" algn="r">
              <a:lnSpc>
                <a:spcPct val="110000"/>
              </a:lnSpc>
              <a:defRPr sz="4800"/>
            </a:lvl1pPr>
          </a:lstStyle>
          <a:p>
            <a:r>
              <a:rPr lang="en-US" dirty="0"/>
              <a:t>Click to edit Master title style</a:t>
            </a:r>
            <a:endParaRPr dirty="0"/>
          </a:p>
        </p:txBody>
      </p:sp>
      <p:sp>
        <p:nvSpPr>
          <p:cNvPr id="3" name="Text Placeholder 10">
            <a:extLst>
              <a:ext uri="{FF2B5EF4-FFF2-40B4-BE49-F238E27FC236}">
                <a16:creationId xmlns:a16="http://schemas.microsoft.com/office/drawing/2014/main" id="{454B8043-D1DD-E2EA-772B-D8D38CD37D14}"/>
              </a:ext>
            </a:extLst>
          </p:cNvPr>
          <p:cNvSpPr>
            <a:spLocks noGrp="1"/>
          </p:cNvSpPr>
          <p:nvPr>
            <p:ph type="body" sz="quarter" idx="14"/>
          </p:nvPr>
        </p:nvSpPr>
        <p:spPr>
          <a:xfrm>
            <a:off x="6768305" y="2022021"/>
            <a:ext cx="4443413" cy="2813960"/>
          </a:xfrm>
        </p:spPr>
        <p:txBody>
          <a:bodyPr anchor="ctr">
            <a:normAutofit/>
          </a:bodyPr>
          <a:lstStyle>
            <a:lvl1pPr marL="45720" indent="0" algn="l" defTabSz="914400" rtl="0" eaLnBrk="1" latinLnBrk="0" hangingPunct="1">
              <a:lnSpc>
                <a:spcPct val="110000"/>
              </a:lnSpc>
              <a:spcBef>
                <a:spcPts val="1800"/>
              </a:spcBef>
              <a:buClr>
                <a:schemeClr val="tx1">
                  <a:lumMod val="65000"/>
                  <a:lumOff val="35000"/>
                </a:schemeClr>
              </a:buClr>
              <a:buSzPct val="80000"/>
              <a:buFont typeface="Arial" pitchFamily="34" charset="0"/>
              <a:buNone/>
              <a:defRPr lang="en-US" sz="2000" kern="1200" spc="30" dirty="0" smtClean="0">
                <a:solidFill>
                  <a:schemeClr val="tx1">
                    <a:lumMod val="85000"/>
                    <a:lumOff val="15000"/>
                  </a:schemeClr>
                </a:solidFill>
                <a:latin typeface="+mn-lt"/>
                <a:ea typeface="+mn-ea"/>
                <a:cs typeface="+mn-cs"/>
              </a:defRPr>
            </a:lvl1pPr>
            <a:lvl2pPr marL="274320" indent="-228600" algn="l" defTabSz="914400" rtl="0" eaLnBrk="1" latinLnBrk="0" hangingPunct="1">
              <a:lnSpc>
                <a:spcPct val="110000"/>
              </a:lnSpc>
              <a:spcBef>
                <a:spcPts val="1800"/>
              </a:spcBef>
              <a:buClr>
                <a:schemeClr val="tx1">
                  <a:lumMod val="65000"/>
                  <a:lumOff val="35000"/>
                </a:schemeClr>
              </a:buClr>
              <a:buSzPct val="80000"/>
              <a:buFont typeface="Arial" panose="020B0604020202020204" pitchFamily="34" charset="0"/>
              <a:buChar char="•"/>
              <a:defRPr lang="en-US" sz="2000" kern="1200" spc="30" dirty="0" smtClean="0">
                <a:solidFill>
                  <a:schemeClr val="tx1">
                    <a:lumMod val="85000"/>
                    <a:lumOff val="15000"/>
                  </a:schemeClr>
                </a:solidFill>
                <a:latin typeface="+mn-lt"/>
                <a:ea typeface="+mn-ea"/>
                <a:cs typeface="+mn-cs"/>
              </a:defRPr>
            </a:lvl2pPr>
            <a:lvl3pPr marL="594360" indent="-228600" algn="l" defTabSz="914400" rtl="0" eaLnBrk="1" latinLnBrk="0" hangingPunct="1">
              <a:lnSpc>
                <a:spcPct val="110000"/>
              </a:lnSpc>
              <a:spcBef>
                <a:spcPts val="1800"/>
              </a:spcBef>
              <a:buClr>
                <a:schemeClr val="tx1">
                  <a:lumMod val="65000"/>
                  <a:lumOff val="35000"/>
                </a:schemeClr>
              </a:buClr>
              <a:buSzPct val="80000"/>
              <a:buFont typeface="Arial" panose="020B0604020202020204" pitchFamily="34" charset="0"/>
              <a:buChar char="•"/>
              <a:defRPr lang="en-US" sz="2000" kern="1200" spc="30" dirty="0" smtClean="0">
                <a:solidFill>
                  <a:schemeClr val="tx1">
                    <a:lumMod val="85000"/>
                    <a:lumOff val="15000"/>
                  </a:schemeClr>
                </a:solidFill>
                <a:latin typeface="+mn-lt"/>
                <a:ea typeface="+mn-ea"/>
                <a:cs typeface="+mn-cs"/>
              </a:defRPr>
            </a:lvl3pPr>
            <a:lvl4pPr marL="777240" indent="-228600" algn="l" defTabSz="914400" rtl="0" eaLnBrk="1" latinLnBrk="0" hangingPunct="1">
              <a:lnSpc>
                <a:spcPct val="110000"/>
              </a:lnSpc>
              <a:spcBef>
                <a:spcPts val="1800"/>
              </a:spcBef>
              <a:buClr>
                <a:schemeClr val="tx1">
                  <a:lumMod val="65000"/>
                  <a:lumOff val="35000"/>
                </a:schemeClr>
              </a:buClr>
              <a:buSzPct val="80000"/>
              <a:buFont typeface="Arial" panose="020B0604020202020204" pitchFamily="34" charset="0"/>
              <a:buChar char="•"/>
              <a:defRPr lang="en-US" sz="2000" kern="1200" spc="30" dirty="0" smtClean="0">
                <a:solidFill>
                  <a:schemeClr val="tx1">
                    <a:lumMod val="85000"/>
                    <a:lumOff val="15000"/>
                  </a:schemeClr>
                </a:solidFill>
                <a:latin typeface="+mn-lt"/>
                <a:ea typeface="+mn-ea"/>
                <a:cs typeface="+mn-cs"/>
              </a:defRPr>
            </a:lvl4pPr>
            <a:lvl5pPr marL="960120" indent="-228600" algn="l" defTabSz="914400" rtl="0" eaLnBrk="1" latinLnBrk="0" hangingPunct="1">
              <a:lnSpc>
                <a:spcPct val="110000"/>
              </a:lnSpc>
              <a:spcBef>
                <a:spcPts val="1800"/>
              </a:spcBef>
              <a:buClr>
                <a:schemeClr val="tx1">
                  <a:lumMod val="65000"/>
                  <a:lumOff val="35000"/>
                </a:schemeClr>
              </a:buClr>
              <a:buSzPct val="80000"/>
              <a:buFont typeface="Arial" panose="020B0604020202020204" pitchFamily="34" charset="0"/>
              <a:buChar char="•"/>
              <a:defRPr lang="en-US" sz="2000" kern="1200" spc="30" dirty="0">
                <a:solidFill>
                  <a:schemeClr val="tx1">
                    <a:lumMod val="85000"/>
                    <a:lumOff val="15000"/>
                  </a:schemeClr>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2422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264E2-719A-1CB0-CD0C-B90AD51C2384}"/>
              </a:ext>
            </a:extLst>
          </p:cNvPr>
          <p:cNvSpPr/>
          <p:nvPr userDrawn="1"/>
        </p:nvSpPr>
        <p:spPr>
          <a:xfrm>
            <a:off x="0" y="0"/>
            <a:ext cx="760412" cy="6858000"/>
          </a:xfrm>
          <a:prstGeom prst="rect">
            <a:avLst/>
          </a:prstGeom>
          <a:solidFill>
            <a:schemeClr val="bg1"/>
          </a:solidFill>
          <a:ln>
            <a:noFill/>
          </a:ln>
          <a:effectLst>
            <a:outerShdw blurRad="127000" sx="102000" sy="102000" algn="ctr" rotWithShape="0">
              <a:prstClr val="black">
                <a:alpha val="1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Cross 8">
            <a:extLst>
              <a:ext uri="{FF2B5EF4-FFF2-40B4-BE49-F238E27FC236}">
                <a16:creationId xmlns:a16="http://schemas.microsoft.com/office/drawing/2014/main" id="{7A96460A-640C-6025-AAB5-344AB2A405D1}"/>
              </a:ext>
            </a:extLst>
          </p:cNvPr>
          <p:cNvSpPr/>
          <p:nvPr userDrawn="1"/>
        </p:nvSpPr>
        <p:spPr>
          <a:xfrm>
            <a:off x="8151812" y="5670550"/>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13" name="Title 1">
            <a:extLst>
              <a:ext uri="{FF2B5EF4-FFF2-40B4-BE49-F238E27FC236}">
                <a16:creationId xmlns:a16="http://schemas.microsoft.com/office/drawing/2014/main" id="{FC60D2C4-E19C-088F-24AA-92F4628799CB}"/>
              </a:ext>
            </a:extLst>
          </p:cNvPr>
          <p:cNvSpPr>
            <a:spLocks noGrp="1"/>
          </p:cNvSpPr>
          <p:nvPr>
            <p:ph type="title"/>
          </p:nvPr>
        </p:nvSpPr>
        <p:spPr>
          <a:xfrm>
            <a:off x="1293812" y="609600"/>
            <a:ext cx="4914900" cy="1447800"/>
          </a:xfrm>
        </p:spPr>
        <p:txBody>
          <a:bodyPr anchor="t">
            <a:normAutofit/>
          </a:bodyPr>
          <a:lstStyle>
            <a:lvl1pPr>
              <a:defRPr sz="32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10" name="Slide Number Placeholder 5">
            <a:extLst>
              <a:ext uri="{FF2B5EF4-FFF2-40B4-BE49-F238E27FC236}">
                <a16:creationId xmlns:a16="http://schemas.microsoft.com/office/drawing/2014/main" id="{908F9375-0CED-7A7E-FAD2-5469CE00A66C}"/>
              </a:ext>
            </a:extLst>
          </p:cNvPr>
          <p:cNvSpPr>
            <a:spLocks noGrp="1"/>
          </p:cNvSpPr>
          <p:nvPr>
            <p:ph type="sldNum" sz="quarter" idx="12"/>
          </p:nvPr>
        </p:nvSpPr>
        <p:spPr>
          <a:xfrm>
            <a:off x="1" y="609600"/>
            <a:ext cx="760412" cy="381000"/>
          </a:xfrm>
        </p:spPr>
        <p:txBody>
          <a:bodyPr/>
          <a:lstStyle>
            <a:lvl1pPr algn="ctr">
              <a:defRPr sz="2400" b="1"/>
            </a:lvl1pPr>
          </a:lstStyle>
          <a:p>
            <a:fld id="{AAEAE4A8-A6E5-453E-B946-FB774B73F48C}" type="slidenum">
              <a:rPr lang="en-US" smtClean="0"/>
              <a:pPr/>
              <a:t>‹#›</a:t>
            </a:fld>
            <a:endParaRPr lang="en-US" dirty="0"/>
          </a:p>
        </p:txBody>
      </p:sp>
      <p:sp>
        <p:nvSpPr>
          <p:cNvPr id="43" name="Footer Placeholder 4">
            <a:extLst>
              <a:ext uri="{FF2B5EF4-FFF2-40B4-BE49-F238E27FC236}">
                <a16:creationId xmlns:a16="http://schemas.microsoft.com/office/drawing/2014/main" id="{C1791A8D-D5A1-DB56-D6C5-A82DB0F26732}"/>
              </a:ext>
            </a:extLst>
          </p:cNvPr>
          <p:cNvSpPr>
            <a:spLocks noGrp="1"/>
          </p:cNvSpPr>
          <p:nvPr>
            <p:ph type="ftr" sz="quarter" idx="3"/>
          </p:nvPr>
        </p:nvSpPr>
        <p:spPr>
          <a:xfrm rot="16200000">
            <a:off x="-1829595" y="2591593"/>
            <a:ext cx="4419600" cy="760414"/>
          </a:xfrm>
          <a:prstGeom prst="rect">
            <a:avLst/>
          </a:prstGeom>
        </p:spPr>
        <p:txBody>
          <a:bodyPr vert="horz" lIns="91440" tIns="45720" rIns="91440" bIns="45720" rtlCol="0" anchor="ctr"/>
          <a:lstStyle>
            <a:lvl1pPr algn="ctr">
              <a:defRPr lang="en-US" sz="1400" b="0" kern="1200" spc="100" baseline="0" dirty="0">
                <a:solidFill>
                  <a:schemeClr val="tx1"/>
                </a:solidFill>
                <a:latin typeface="+mn-lt"/>
                <a:ea typeface="+mn-ea"/>
                <a:cs typeface="+mn-cs"/>
              </a:defRPr>
            </a:lvl1pPr>
          </a:lstStyle>
          <a:p>
            <a:endParaRPr lang="en-US" dirty="0"/>
          </a:p>
        </p:txBody>
      </p:sp>
      <p:sp>
        <p:nvSpPr>
          <p:cNvPr id="14" name="Date Placeholder 3">
            <a:extLst>
              <a:ext uri="{FF2B5EF4-FFF2-40B4-BE49-F238E27FC236}">
                <a16:creationId xmlns:a16="http://schemas.microsoft.com/office/drawing/2014/main" id="{BE9D901E-58D4-3C47-262B-EA276B7F1D60}"/>
              </a:ext>
            </a:extLst>
          </p:cNvPr>
          <p:cNvSpPr>
            <a:spLocks noGrp="1"/>
          </p:cNvSpPr>
          <p:nvPr>
            <p:ph type="dt" sz="half" idx="2"/>
          </p:nvPr>
        </p:nvSpPr>
        <p:spPr>
          <a:xfrm rot="16200000">
            <a:off x="-229393" y="5258593"/>
            <a:ext cx="1219200" cy="760414"/>
          </a:xfrm>
          <a:prstGeom prst="rect">
            <a:avLst/>
          </a:prstGeom>
        </p:spPr>
        <p:txBody>
          <a:bodyPr vert="horz" lIns="91440" tIns="45720" rIns="91440" bIns="45720" rtlCol="0" anchor="ctr"/>
          <a:lstStyle>
            <a:lvl1pPr algn="l">
              <a:defRPr sz="1400" b="0" spc="100" baseline="0">
                <a:solidFill>
                  <a:schemeClr val="tx1"/>
                </a:solidFill>
              </a:defRPr>
            </a:lvl1pPr>
          </a:lstStyle>
          <a:p>
            <a:endParaRPr lang="en-US" dirty="0"/>
          </a:p>
        </p:txBody>
      </p:sp>
      <p:sp>
        <p:nvSpPr>
          <p:cNvPr id="3" name="Content Placeholder 2"/>
          <p:cNvSpPr>
            <a:spLocks noGrp="1"/>
          </p:cNvSpPr>
          <p:nvPr>
            <p:ph idx="1"/>
          </p:nvPr>
        </p:nvSpPr>
        <p:spPr>
          <a:xfrm>
            <a:off x="1311274" y="2286000"/>
            <a:ext cx="4572000" cy="4267200"/>
          </a:xfrm>
        </p:spPr>
        <p:txBody>
          <a:bodyPr>
            <a:normAutofit/>
          </a:bodyPr>
          <a:lstStyle>
            <a:lvl1pPr marL="45720" indent="0">
              <a:lnSpc>
                <a:spcPct val="110000"/>
              </a:lnSpc>
              <a:buNone/>
              <a:defRPr lang="en-US" sz="1800" kern="1200" dirty="0">
                <a:solidFill>
                  <a:schemeClr val="tx1">
                    <a:lumMod val="85000"/>
                    <a:lumOff val="15000"/>
                  </a:schemeClr>
                </a:solidFill>
                <a:latin typeface="+mn-lt"/>
                <a:ea typeface="+mn-lt"/>
                <a:cs typeface="+mn-lt"/>
              </a:defRPr>
            </a:lvl1pPr>
            <a:lvl2pPr marL="365760" indent="0">
              <a:lnSpc>
                <a:spcPct val="110000"/>
              </a:lnSpc>
              <a:buFont typeface="Arial" panose="020B0604020202020204" pitchFamily="34" charset="0"/>
              <a:buNone/>
              <a:defRPr lang="en-US" sz="1800" kern="1200" dirty="0">
                <a:solidFill>
                  <a:schemeClr val="tx1">
                    <a:lumMod val="85000"/>
                    <a:lumOff val="15000"/>
                  </a:schemeClr>
                </a:solidFill>
                <a:latin typeface="+mn-lt"/>
                <a:ea typeface="+mn-lt"/>
                <a:cs typeface="+mn-lt"/>
              </a:defRPr>
            </a:lvl2pPr>
            <a:lvl3pPr marL="594360" indent="0">
              <a:lnSpc>
                <a:spcPct val="110000"/>
              </a:lnSpc>
              <a:buNone/>
              <a:defRPr lang="en-US" sz="1800" kern="1200" dirty="0">
                <a:solidFill>
                  <a:schemeClr val="tx1">
                    <a:lumMod val="85000"/>
                    <a:lumOff val="15000"/>
                  </a:schemeClr>
                </a:solidFill>
                <a:latin typeface="+mn-lt"/>
                <a:ea typeface="+mn-lt"/>
                <a:cs typeface="+mn-lt"/>
              </a:defRPr>
            </a:lvl3pPr>
            <a:lvl4pPr marL="777240" indent="0">
              <a:lnSpc>
                <a:spcPct val="110000"/>
              </a:lnSpc>
              <a:buNone/>
              <a:defRPr lang="en-US" sz="1800" kern="1200" dirty="0">
                <a:solidFill>
                  <a:schemeClr val="tx1">
                    <a:lumMod val="85000"/>
                    <a:lumOff val="15000"/>
                  </a:schemeClr>
                </a:solidFill>
                <a:latin typeface="+mn-lt"/>
                <a:ea typeface="+mn-lt"/>
                <a:cs typeface="+mn-lt"/>
              </a:defRPr>
            </a:lvl4pPr>
            <a:lvl5pPr marL="960120" indent="0">
              <a:lnSpc>
                <a:spcPct val="110000"/>
              </a:lnSpc>
              <a:buNone/>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5" name="Cross 14">
            <a:extLst>
              <a:ext uri="{FF2B5EF4-FFF2-40B4-BE49-F238E27FC236}">
                <a16:creationId xmlns:a16="http://schemas.microsoft.com/office/drawing/2014/main" id="{86C1A7B9-E319-130B-0CC8-DCB01B51A087}"/>
              </a:ext>
            </a:extLst>
          </p:cNvPr>
          <p:cNvSpPr/>
          <p:nvPr userDrawn="1"/>
        </p:nvSpPr>
        <p:spPr>
          <a:xfrm>
            <a:off x="7351712" y="4419600"/>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5" name="Freeform: Shape 4">
            <a:extLst>
              <a:ext uri="{FF2B5EF4-FFF2-40B4-BE49-F238E27FC236}">
                <a16:creationId xmlns:a16="http://schemas.microsoft.com/office/drawing/2014/main" id="{20652475-9C37-D778-F6B2-DE9F50F8571A}"/>
              </a:ext>
            </a:extLst>
          </p:cNvPr>
          <p:cNvSpPr/>
          <p:nvPr userDrawn="1"/>
        </p:nvSpPr>
        <p:spPr>
          <a:xfrm>
            <a:off x="8609012" y="-21999"/>
            <a:ext cx="3579812" cy="6901998"/>
          </a:xfrm>
          <a:custGeom>
            <a:avLst/>
            <a:gdLst>
              <a:gd name="connsiteX0" fmla="*/ 3450999 w 3579812"/>
              <a:gd name="connsiteY0" fmla="*/ 0 h 6901998"/>
              <a:gd name="connsiteX1" fmla="*/ 3579812 w 3579812"/>
              <a:gd name="connsiteY1" fmla="*/ 3257 h 6901998"/>
              <a:gd name="connsiteX2" fmla="*/ 3579812 w 3579812"/>
              <a:gd name="connsiteY2" fmla="*/ 6898741 h 6901998"/>
              <a:gd name="connsiteX3" fmla="*/ 3450999 w 3579812"/>
              <a:gd name="connsiteY3" fmla="*/ 6901998 h 6901998"/>
              <a:gd name="connsiteX4" fmla="*/ 0 w 3579812"/>
              <a:gd name="connsiteY4" fmla="*/ 3450999 h 6901998"/>
              <a:gd name="connsiteX5" fmla="*/ 3450999 w 3579812"/>
              <a:gd name="connsiteY5" fmla="*/ 0 h 690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9812" h="6901998">
                <a:moveTo>
                  <a:pt x="3450999" y="0"/>
                </a:moveTo>
                <a:lnTo>
                  <a:pt x="3579812" y="3257"/>
                </a:lnTo>
                <a:lnTo>
                  <a:pt x="3579812" y="6898741"/>
                </a:lnTo>
                <a:lnTo>
                  <a:pt x="3450999" y="6901998"/>
                </a:lnTo>
                <a:cubicBezTo>
                  <a:pt x="1545065" y="6901998"/>
                  <a:pt x="0" y="5356933"/>
                  <a:pt x="0" y="3450999"/>
                </a:cubicBezTo>
                <a:cubicBezTo>
                  <a:pt x="0" y="1545065"/>
                  <a:pt x="1545065" y="0"/>
                  <a:pt x="3450999" y="0"/>
                </a:cubicBezTo>
                <a:close/>
              </a:path>
            </a:pathLst>
          </a:cu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067410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Computer Monitor">
    <p:bg>
      <p:bgRef idx="1001">
        <a:schemeClr val="bg1"/>
      </p:bgRef>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D5A8CDC-7BE6-361B-2965-88F977B1F050}"/>
              </a:ext>
            </a:extLst>
          </p:cNvPr>
          <p:cNvSpPr/>
          <p:nvPr userDrawn="1"/>
        </p:nvSpPr>
        <p:spPr>
          <a:xfrm>
            <a:off x="6704012" y="838202"/>
            <a:ext cx="5029198" cy="5029198"/>
          </a:xfrm>
          <a:prstGeom prst="ellipse">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F6C13E5D-0B96-580C-032F-0323F5B935D3}"/>
              </a:ext>
            </a:extLst>
          </p:cNvPr>
          <p:cNvSpPr/>
          <p:nvPr userDrawn="1"/>
        </p:nvSpPr>
        <p:spPr>
          <a:xfrm>
            <a:off x="0" y="0"/>
            <a:ext cx="760412" cy="6858000"/>
          </a:xfrm>
          <a:prstGeom prst="rect">
            <a:avLst/>
          </a:prstGeom>
          <a:solidFill>
            <a:schemeClr val="bg1"/>
          </a:solidFill>
          <a:ln>
            <a:noFill/>
          </a:ln>
          <a:effectLst>
            <a:outerShdw blurRad="127000" sx="102000" sy="102000" algn="ctr" rotWithShape="0">
              <a:prstClr val="black">
                <a:alpha val="1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97F2A9A7-1093-A563-8A0E-4C8DB0E669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2112" y="1752600"/>
            <a:ext cx="4951066" cy="3810000"/>
          </a:xfrm>
          <a:prstGeom prst="rect">
            <a:avLst/>
          </a:prstGeom>
        </p:spPr>
      </p:pic>
      <p:sp>
        <p:nvSpPr>
          <p:cNvPr id="4" name="Title 1">
            <a:extLst>
              <a:ext uri="{FF2B5EF4-FFF2-40B4-BE49-F238E27FC236}">
                <a16:creationId xmlns:a16="http://schemas.microsoft.com/office/drawing/2014/main" id="{E33374C0-ECC0-0DB1-D167-0EF643B5A1E0}"/>
              </a:ext>
            </a:extLst>
          </p:cNvPr>
          <p:cNvSpPr>
            <a:spLocks noGrp="1"/>
          </p:cNvSpPr>
          <p:nvPr>
            <p:ph type="title"/>
          </p:nvPr>
        </p:nvSpPr>
        <p:spPr>
          <a:xfrm>
            <a:off x="1293812" y="609600"/>
            <a:ext cx="4914900" cy="1447800"/>
          </a:xfrm>
        </p:spPr>
        <p:txBody>
          <a:bodyPr anchor="t">
            <a:normAutofit/>
          </a:bodyPr>
          <a:lstStyle>
            <a:lvl1pPr>
              <a:defRPr sz="32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3" name="Slide Number Placeholder 5">
            <a:extLst>
              <a:ext uri="{FF2B5EF4-FFF2-40B4-BE49-F238E27FC236}">
                <a16:creationId xmlns:a16="http://schemas.microsoft.com/office/drawing/2014/main" id="{FC465CD4-231A-6C85-3D9B-E21738DB5460}"/>
              </a:ext>
            </a:extLst>
          </p:cNvPr>
          <p:cNvSpPr>
            <a:spLocks noGrp="1"/>
          </p:cNvSpPr>
          <p:nvPr>
            <p:ph type="sldNum" sz="quarter" idx="12"/>
          </p:nvPr>
        </p:nvSpPr>
        <p:spPr>
          <a:xfrm>
            <a:off x="1" y="609600"/>
            <a:ext cx="760412" cy="381000"/>
          </a:xfrm>
        </p:spPr>
        <p:txBody>
          <a:bodyPr/>
          <a:lstStyle>
            <a:lvl1pPr algn="ctr">
              <a:defRPr sz="2400" b="1"/>
            </a:lvl1pPr>
          </a:lstStyle>
          <a:p>
            <a:fld id="{AAEAE4A8-A6E5-453E-B946-FB774B73F48C}" type="slidenum">
              <a:rPr lang="en-US" smtClean="0"/>
              <a:pPr/>
              <a:t>‹#›</a:t>
            </a:fld>
            <a:endParaRPr lang="en-US" dirty="0"/>
          </a:p>
        </p:txBody>
      </p:sp>
      <p:sp>
        <p:nvSpPr>
          <p:cNvPr id="17" name="Footer Placeholder 4">
            <a:extLst>
              <a:ext uri="{FF2B5EF4-FFF2-40B4-BE49-F238E27FC236}">
                <a16:creationId xmlns:a16="http://schemas.microsoft.com/office/drawing/2014/main" id="{A583352B-64D3-C6FC-B554-91866CBEBCC2}"/>
              </a:ext>
            </a:extLst>
          </p:cNvPr>
          <p:cNvSpPr>
            <a:spLocks noGrp="1"/>
          </p:cNvSpPr>
          <p:nvPr>
            <p:ph type="ftr" sz="quarter" idx="3"/>
          </p:nvPr>
        </p:nvSpPr>
        <p:spPr>
          <a:xfrm rot="16200000">
            <a:off x="-1829595" y="2591593"/>
            <a:ext cx="4419600" cy="760414"/>
          </a:xfrm>
          <a:prstGeom prst="rect">
            <a:avLst/>
          </a:prstGeom>
        </p:spPr>
        <p:txBody>
          <a:bodyPr vert="horz" lIns="91440" tIns="45720" rIns="91440" bIns="45720" rtlCol="0" anchor="ctr"/>
          <a:lstStyle>
            <a:lvl1pPr algn="ctr">
              <a:defRPr lang="en-US" sz="1400" b="0" kern="1200" spc="100" baseline="0" dirty="0">
                <a:solidFill>
                  <a:schemeClr val="tx1"/>
                </a:solidFill>
                <a:latin typeface="+mn-lt"/>
                <a:ea typeface="+mn-ea"/>
                <a:cs typeface="+mn-cs"/>
              </a:defRPr>
            </a:lvl1pPr>
          </a:lstStyle>
          <a:p>
            <a:endParaRPr lang="en-US" dirty="0"/>
          </a:p>
        </p:txBody>
      </p:sp>
      <p:sp>
        <p:nvSpPr>
          <p:cNvPr id="6" name="Date Placeholder 3">
            <a:extLst>
              <a:ext uri="{FF2B5EF4-FFF2-40B4-BE49-F238E27FC236}">
                <a16:creationId xmlns:a16="http://schemas.microsoft.com/office/drawing/2014/main" id="{647C9D80-85BC-5E0B-E24A-6217CFE72A9F}"/>
              </a:ext>
            </a:extLst>
          </p:cNvPr>
          <p:cNvSpPr>
            <a:spLocks noGrp="1"/>
          </p:cNvSpPr>
          <p:nvPr>
            <p:ph type="dt" sz="half" idx="2"/>
          </p:nvPr>
        </p:nvSpPr>
        <p:spPr>
          <a:xfrm rot="16200000">
            <a:off x="-229393" y="5258593"/>
            <a:ext cx="1219200" cy="760414"/>
          </a:xfrm>
          <a:prstGeom prst="rect">
            <a:avLst/>
          </a:prstGeom>
        </p:spPr>
        <p:txBody>
          <a:bodyPr vert="horz" lIns="91440" tIns="45720" rIns="91440" bIns="45720" rtlCol="0" anchor="ctr"/>
          <a:lstStyle>
            <a:lvl1pPr algn="l">
              <a:defRPr sz="1400" b="0" spc="100" baseline="0">
                <a:solidFill>
                  <a:schemeClr val="tx1"/>
                </a:solidFill>
              </a:defRPr>
            </a:lvl1pPr>
          </a:lstStyle>
          <a:p>
            <a:endParaRPr lang="en-US" dirty="0"/>
          </a:p>
        </p:txBody>
      </p:sp>
      <p:sp>
        <p:nvSpPr>
          <p:cNvPr id="12" name="Content Placeholder 2">
            <a:extLst>
              <a:ext uri="{FF2B5EF4-FFF2-40B4-BE49-F238E27FC236}">
                <a16:creationId xmlns:a16="http://schemas.microsoft.com/office/drawing/2014/main" id="{20038AE2-F2EF-FEA5-D6B4-5C539A25221E}"/>
              </a:ext>
            </a:extLst>
          </p:cNvPr>
          <p:cNvSpPr>
            <a:spLocks noGrp="1"/>
          </p:cNvSpPr>
          <p:nvPr>
            <p:ph idx="1"/>
          </p:nvPr>
        </p:nvSpPr>
        <p:spPr>
          <a:xfrm>
            <a:off x="1311274" y="2286000"/>
            <a:ext cx="4572000" cy="3962400"/>
          </a:xfrm>
        </p:spPr>
        <p:txBody>
          <a:bodyPr>
            <a:normAutofit/>
          </a:bodyPr>
          <a:lstStyle>
            <a:lvl1pPr marL="45720" indent="0">
              <a:lnSpc>
                <a:spcPct val="110000"/>
              </a:lnSpc>
              <a:buNone/>
              <a:defRPr lang="en-US" sz="1800" kern="1200" dirty="0">
                <a:solidFill>
                  <a:schemeClr val="tx1">
                    <a:lumMod val="85000"/>
                    <a:lumOff val="15000"/>
                  </a:schemeClr>
                </a:solidFill>
                <a:latin typeface="+mn-lt"/>
                <a:ea typeface="+mn-lt"/>
                <a:cs typeface="+mn-lt"/>
              </a:defRPr>
            </a:lvl1pPr>
            <a:lvl2pPr marL="365760" indent="0">
              <a:lnSpc>
                <a:spcPct val="110000"/>
              </a:lnSpc>
              <a:buNone/>
              <a:defRPr lang="en-US" sz="1800" kern="1200" dirty="0">
                <a:solidFill>
                  <a:schemeClr val="tx1">
                    <a:lumMod val="85000"/>
                    <a:lumOff val="15000"/>
                  </a:schemeClr>
                </a:solidFill>
                <a:latin typeface="+mn-lt"/>
                <a:ea typeface="+mn-lt"/>
                <a:cs typeface="+mn-lt"/>
              </a:defRPr>
            </a:lvl2pPr>
            <a:lvl3pPr marL="594360" indent="0">
              <a:lnSpc>
                <a:spcPct val="110000"/>
              </a:lnSpc>
              <a:buNone/>
              <a:defRPr lang="en-US" sz="1800" kern="1200" dirty="0">
                <a:solidFill>
                  <a:schemeClr val="tx1">
                    <a:lumMod val="85000"/>
                    <a:lumOff val="15000"/>
                  </a:schemeClr>
                </a:solidFill>
                <a:latin typeface="+mn-lt"/>
                <a:ea typeface="+mn-lt"/>
                <a:cs typeface="+mn-lt"/>
              </a:defRPr>
            </a:lvl3pPr>
            <a:lvl4pPr marL="777240" indent="0">
              <a:lnSpc>
                <a:spcPct val="110000"/>
              </a:lnSpc>
              <a:buNone/>
              <a:defRPr lang="en-US" sz="1800" kern="1200" dirty="0">
                <a:solidFill>
                  <a:schemeClr val="tx1">
                    <a:lumMod val="85000"/>
                    <a:lumOff val="15000"/>
                  </a:schemeClr>
                </a:solidFill>
                <a:latin typeface="+mn-lt"/>
                <a:ea typeface="+mn-lt"/>
                <a:cs typeface="+mn-lt"/>
              </a:defRPr>
            </a:lvl4pPr>
            <a:lvl5pPr marL="960120" indent="0">
              <a:lnSpc>
                <a:spcPct val="110000"/>
              </a:lnSpc>
              <a:buNone/>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Picture Placeholder 6">
            <a:extLst>
              <a:ext uri="{FF2B5EF4-FFF2-40B4-BE49-F238E27FC236}">
                <a16:creationId xmlns:a16="http://schemas.microsoft.com/office/drawing/2014/main" id="{51F5E297-E771-7AE4-7311-0874043A4B38}"/>
              </a:ext>
            </a:extLst>
          </p:cNvPr>
          <p:cNvSpPr>
            <a:spLocks noGrp="1"/>
          </p:cNvSpPr>
          <p:nvPr>
            <p:ph type="pic" sz="quarter" idx="16"/>
          </p:nvPr>
        </p:nvSpPr>
        <p:spPr>
          <a:xfrm>
            <a:off x="7045945" y="2057400"/>
            <a:ext cx="4343400" cy="2688336"/>
          </a:xfrm>
          <a:custGeom>
            <a:avLst/>
            <a:gdLst>
              <a:gd name="connsiteX0" fmla="*/ 25620 w 4343400"/>
              <a:gd name="connsiteY0" fmla="*/ 0 h 2688336"/>
              <a:gd name="connsiteX1" fmla="*/ 4317780 w 4343400"/>
              <a:gd name="connsiteY1" fmla="*/ 0 h 2688336"/>
              <a:gd name="connsiteX2" fmla="*/ 4343400 w 4343400"/>
              <a:gd name="connsiteY2" fmla="*/ 25620 h 2688336"/>
              <a:gd name="connsiteX3" fmla="*/ 4343400 w 4343400"/>
              <a:gd name="connsiteY3" fmla="*/ 2662716 h 2688336"/>
              <a:gd name="connsiteX4" fmla="*/ 4317780 w 4343400"/>
              <a:gd name="connsiteY4" fmla="*/ 2688336 h 2688336"/>
              <a:gd name="connsiteX5" fmla="*/ 25620 w 4343400"/>
              <a:gd name="connsiteY5" fmla="*/ 2688336 h 2688336"/>
              <a:gd name="connsiteX6" fmla="*/ 0 w 4343400"/>
              <a:gd name="connsiteY6" fmla="*/ 2662716 h 2688336"/>
              <a:gd name="connsiteX7" fmla="*/ 0 w 4343400"/>
              <a:gd name="connsiteY7" fmla="*/ 25620 h 2688336"/>
              <a:gd name="connsiteX8" fmla="*/ 25620 w 4343400"/>
              <a:gd name="connsiteY8" fmla="*/ 0 h 268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3400" h="2688336">
                <a:moveTo>
                  <a:pt x="25620" y="0"/>
                </a:moveTo>
                <a:lnTo>
                  <a:pt x="4317780" y="0"/>
                </a:lnTo>
                <a:cubicBezTo>
                  <a:pt x="4331930" y="0"/>
                  <a:pt x="4343400" y="11470"/>
                  <a:pt x="4343400" y="25620"/>
                </a:cubicBezTo>
                <a:lnTo>
                  <a:pt x="4343400" y="2662716"/>
                </a:lnTo>
                <a:cubicBezTo>
                  <a:pt x="4343400" y="2676866"/>
                  <a:pt x="4331930" y="2688336"/>
                  <a:pt x="4317780" y="2688336"/>
                </a:cubicBezTo>
                <a:lnTo>
                  <a:pt x="25620" y="2688336"/>
                </a:lnTo>
                <a:cubicBezTo>
                  <a:pt x="11470" y="2688336"/>
                  <a:pt x="0" y="2676866"/>
                  <a:pt x="0" y="2662716"/>
                </a:cubicBezTo>
                <a:lnTo>
                  <a:pt x="0" y="25620"/>
                </a:lnTo>
                <a:cubicBezTo>
                  <a:pt x="0" y="11470"/>
                  <a:pt x="11470" y="0"/>
                  <a:pt x="25620" y="0"/>
                </a:cubicBezTo>
                <a:close/>
              </a:path>
            </a:pathLst>
          </a:custGeom>
        </p:spPr>
        <p:txBody>
          <a:bodyPr wrap="square">
            <a:noAutofit/>
          </a:bodyPr>
          <a:lstStyle>
            <a:lvl1pPr marL="45720" indent="0">
              <a:buNone/>
              <a:defRPr>
                <a:solidFill>
                  <a:schemeClr val="bg1"/>
                </a:solidFill>
              </a:defRPr>
            </a:lvl1pPr>
          </a:lstStyle>
          <a:p>
            <a:endParaRPr lang="en-US" dirty="0"/>
          </a:p>
        </p:txBody>
      </p:sp>
    </p:spTree>
    <p:extLst>
      <p:ext uri="{BB962C8B-B14F-4D97-AF65-F5344CB8AC3E}">
        <p14:creationId xmlns:p14="http://schemas.microsoft.com/office/powerpoint/2010/main" val="314972884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4761B-B29B-1C47-FAE9-6E0FA1543EC6}"/>
              </a:ext>
            </a:extLst>
          </p:cNvPr>
          <p:cNvSpPr>
            <a:spLocks noGrp="1"/>
          </p:cNvSpPr>
          <p:nvPr>
            <p:ph type="title"/>
          </p:nvPr>
        </p:nvSpPr>
        <p:spPr>
          <a:xfrm>
            <a:off x="608012" y="685800"/>
            <a:ext cx="5687336" cy="5288730"/>
          </a:xfrm>
        </p:spPr>
        <p:txBody>
          <a:bodyPr anchor="b">
            <a:normAutofit/>
          </a:bodyPr>
          <a:lstStyle>
            <a:lvl1pPr marL="0" indent="0" algn="l">
              <a:lnSpc>
                <a:spcPct val="100000"/>
              </a:lnSpc>
              <a:defRPr sz="4800"/>
            </a:lvl1pPr>
          </a:lstStyle>
          <a:p>
            <a:r>
              <a:rPr lang="en-US" dirty="0"/>
              <a:t>Click to edit Master title style</a:t>
            </a:r>
            <a:endParaRPr dirty="0"/>
          </a:p>
        </p:txBody>
      </p:sp>
      <p:sp>
        <p:nvSpPr>
          <p:cNvPr id="3" name="Cross 2">
            <a:extLst>
              <a:ext uri="{FF2B5EF4-FFF2-40B4-BE49-F238E27FC236}">
                <a16:creationId xmlns:a16="http://schemas.microsoft.com/office/drawing/2014/main" id="{9D098DB9-0987-4850-3A4E-90EECD01BFED}"/>
              </a:ext>
            </a:extLst>
          </p:cNvPr>
          <p:cNvSpPr/>
          <p:nvPr userDrawn="1"/>
        </p:nvSpPr>
        <p:spPr>
          <a:xfrm>
            <a:off x="7130149" y="3969437"/>
            <a:ext cx="640662" cy="640662"/>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pic>
        <p:nvPicPr>
          <p:cNvPr id="4" name="Graphic 3">
            <a:extLst>
              <a:ext uri="{FF2B5EF4-FFF2-40B4-BE49-F238E27FC236}">
                <a16:creationId xmlns:a16="http://schemas.microsoft.com/office/drawing/2014/main" id="{0320F41B-7946-84A8-649E-B8D2394410B0}"/>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 r="42412"/>
          <a:stretch/>
        </p:blipFill>
        <p:spPr>
          <a:xfrm>
            <a:off x="7134779" y="533400"/>
            <a:ext cx="5054045" cy="5588000"/>
          </a:xfrm>
          <a:prstGeom prst="rect">
            <a:avLst/>
          </a:prstGeom>
        </p:spPr>
      </p:pic>
      <p:sp>
        <p:nvSpPr>
          <p:cNvPr id="6" name="Cross 5">
            <a:extLst>
              <a:ext uri="{FF2B5EF4-FFF2-40B4-BE49-F238E27FC236}">
                <a16:creationId xmlns:a16="http://schemas.microsoft.com/office/drawing/2014/main" id="{D3F324A7-F228-C486-182B-84D6C27A93B8}"/>
              </a:ext>
            </a:extLst>
          </p:cNvPr>
          <p:cNvSpPr/>
          <p:nvPr userDrawn="1"/>
        </p:nvSpPr>
        <p:spPr>
          <a:xfrm>
            <a:off x="6368151" y="2407337"/>
            <a:ext cx="640662" cy="640662"/>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10" name="Picture Placeholder 20">
            <a:extLst>
              <a:ext uri="{FF2B5EF4-FFF2-40B4-BE49-F238E27FC236}">
                <a16:creationId xmlns:a16="http://schemas.microsoft.com/office/drawing/2014/main" id="{0EE33DD4-E993-7039-2B48-6FAFAE32A9FE}"/>
              </a:ext>
            </a:extLst>
          </p:cNvPr>
          <p:cNvSpPr>
            <a:spLocks noGrp="1"/>
          </p:cNvSpPr>
          <p:nvPr>
            <p:ph type="pic" sz="quarter" idx="15"/>
          </p:nvPr>
        </p:nvSpPr>
        <p:spPr>
          <a:xfrm>
            <a:off x="8119745" y="990600"/>
            <a:ext cx="4069080" cy="4384979"/>
          </a:xfrm>
          <a:custGeom>
            <a:avLst/>
            <a:gdLst>
              <a:gd name="connsiteX0" fmla="*/ 3553733 w 4390346"/>
              <a:gd name="connsiteY0" fmla="*/ 0 h 4693920"/>
              <a:gd name="connsiteX1" fmla="*/ 4390346 w 4390346"/>
              <a:gd name="connsiteY1" fmla="*/ 0 h 4693920"/>
              <a:gd name="connsiteX2" fmla="*/ 4390346 w 4390346"/>
              <a:gd name="connsiteY2" fmla="*/ 4690872 h 4693920"/>
              <a:gd name="connsiteX3" fmla="*/ 3721482 w 4390346"/>
              <a:gd name="connsiteY3" fmla="*/ 4690872 h 4693920"/>
              <a:gd name="connsiteX4" fmla="*/ 3721482 w 4390346"/>
              <a:gd name="connsiteY4" fmla="*/ 4693920 h 4693920"/>
              <a:gd name="connsiteX5" fmla="*/ 197252 w 4390346"/>
              <a:gd name="connsiteY5" fmla="*/ 4693920 h 4693920"/>
              <a:gd name="connsiteX6" fmla="*/ 167017 w 4390346"/>
              <a:gd name="connsiteY6" fmla="*/ 4690872 h 4693920"/>
              <a:gd name="connsiteX7" fmla="*/ 0 w 4390346"/>
              <a:gd name="connsiteY7" fmla="*/ 4690872 h 4693920"/>
              <a:gd name="connsiteX8" fmla="*/ 0 w 4390346"/>
              <a:gd name="connsiteY8" fmla="*/ 4232970 h 4693920"/>
              <a:gd name="connsiteX9" fmla="*/ 1 w 4390346"/>
              <a:gd name="connsiteY9" fmla="*/ 4232970 h 4693920"/>
              <a:gd name="connsiteX10" fmla="*/ 1 w 4390346"/>
              <a:gd name="connsiteY10" fmla="*/ 200299 h 4693920"/>
              <a:gd name="connsiteX11" fmla="*/ 197252 w 4390346"/>
              <a:gd name="connsiteY11" fmla="*/ 3048 h 4693920"/>
              <a:gd name="connsiteX12" fmla="*/ 3553733 w 4390346"/>
              <a:gd name="connsiteY12" fmla="*/ 3048 h 469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90346" h="4693920">
                <a:moveTo>
                  <a:pt x="3553733" y="0"/>
                </a:moveTo>
                <a:lnTo>
                  <a:pt x="4390346" y="0"/>
                </a:lnTo>
                <a:lnTo>
                  <a:pt x="4390346" y="4690872"/>
                </a:lnTo>
                <a:lnTo>
                  <a:pt x="3721482" y="4690872"/>
                </a:lnTo>
                <a:lnTo>
                  <a:pt x="3721482" y="4693920"/>
                </a:lnTo>
                <a:lnTo>
                  <a:pt x="197252" y="4693920"/>
                </a:lnTo>
                <a:lnTo>
                  <a:pt x="167017" y="4690872"/>
                </a:lnTo>
                <a:lnTo>
                  <a:pt x="0" y="4690872"/>
                </a:lnTo>
                <a:lnTo>
                  <a:pt x="0" y="4232970"/>
                </a:lnTo>
                <a:lnTo>
                  <a:pt x="1" y="4232970"/>
                </a:lnTo>
                <a:lnTo>
                  <a:pt x="1" y="200299"/>
                </a:lnTo>
                <a:cubicBezTo>
                  <a:pt x="1" y="91360"/>
                  <a:pt x="88313" y="3048"/>
                  <a:pt x="197252" y="3048"/>
                </a:cubicBezTo>
                <a:lnTo>
                  <a:pt x="3553733" y="3048"/>
                </a:lnTo>
                <a:close/>
              </a:path>
            </a:pathLst>
          </a:custGeom>
        </p:spPr>
        <p:txBody>
          <a:bodyPr wrap="square">
            <a:noAutofit/>
          </a:bodyPr>
          <a:lstStyle>
            <a:lvl1pPr marL="45720" indent="0">
              <a:buNone/>
              <a:defRPr>
                <a:solidFill>
                  <a:schemeClr val="bg1"/>
                </a:solidFill>
              </a:defRPr>
            </a:lvl1pPr>
          </a:lstStyle>
          <a:p>
            <a:endParaRPr lang="en-US" dirty="0"/>
          </a:p>
        </p:txBody>
      </p:sp>
    </p:spTree>
    <p:extLst>
      <p:ext uri="{BB962C8B-B14F-4D97-AF65-F5344CB8AC3E}">
        <p14:creationId xmlns:p14="http://schemas.microsoft.com/office/powerpoint/2010/main" val="2777647051"/>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Accent">
    <p:bg>
      <p:bgRef idx="1001">
        <a:schemeClr val="bg1"/>
      </p:bgRef>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D5A8CDC-7BE6-361B-2965-88F977B1F050}"/>
              </a:ext>
            </a:extLst>
          </p:cNvPr>
          <p:cNvSpPr/>
          <p:nvPr userDrawn="1"/>
        </p:nvSpPr>
        <p:spPr>
          <a:xfrm>
            <a:off x="6361114" y="1317171"/>
            <a:ext cx="5029198" cy="5029198"/>
          </a:xfrm>
          <a:prstGeom prst="ellipse">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F6C13E5D-0B96-580C-032F-0323F5B935D3}"/>
              </a:ext>
            </a:extLst>
          </p:cNvPr>
          <p:cNvSpPr/>
          <p:nvPr userDrawn="1"/>
        </p:nvSpPr>
        <p:spPr>
          <a:xfrm>
            <a:off x="0" y="0"/>
            <a:ext cx="760412" cy="6858000"/>
          </a:xfrm>
          <a:prstGeom prst="rect">
            <a:avLst/>
          </a:prstGeom>
          <a:solidFill>
            <a:schemeClr val="bg1"/>
          </a:solidFill>
          <a:ln>
            <a:noFill/>
          </a:ln>
          <a:effectLst>
            <a:outerShdw blurRad="127000" sx="102000" sy="102000" algn="ctr" rotWithShape="0">
              <a:prstClr val="black">
                <a:alpha val="1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 name="Title 1">
            <a:extLst>
              <a:ext uri="{FF2B5EF4-FFF2-40B4-BE49-F238E27FC236}">
                <a16:creationId xmlns:a16="http://schemas.microsoft.com/office/drawing/2014/main" id="{E33374C0-ECC0-0DB1-D167-0EF643B5A1E0}"/>
              </a:ext>
            </a:extLst>
          </p:cNvPr>
          <p:cNvSpPr>
            <a:spLocks noGrp="1"/>
          </p:cNvSpPr>
          <p:nvPr>
            <p:ph type="title"/>
          </p:nvPr>
        </p:nvSpPr>
        <p:spPr>
          <a:xfrm>
            <a:off x="1293812" y="609600"/>
            <a:ext cx="4914900" cy="1447800"/>
          </a:xfrm>
        </p:spPr>
        <p:txBody>
          <a:bodyPr anchor="t">
            <a:normAutofit/>
          </a:bodyPr>
          <a:lstStyle>
            <a:lvl1pPr>
              <a:defRPr sz="32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3" name="Slide Number Placeholder 5">
            <a:extLst>
              <a:ext uri="{FF2B5EF4-FFF2-40B4-BE49-F238E27FC236}">
                <a16:creationId xmlns:a16="http://schemas.microsoft.com/office/drawing/2014/main" id="{FC465CD4-231A-6C85-3D9B-E21738DB5460}"/>
              </a:ext>
            </a:extLst>
          </p:cNvPr>
          <p:cNvSpPr>
            <a:spLocks noGrp="1"/>
          </p:cNvSpPr>
          <p:nvPr>
            <p:ph type="sldNum" sz="quarter" idx="12"/>
          </p:nvPr>
        </p:nvSpPr>
        <p:spPr>
          <a:xfrm>
            <a:off x="1" y="609600"/>
            <a:ext cx="760412" cy="381000"/>
          </a:xfrm>
        </p:spPr>
        <p:txBody>
          <a:bodyPr/>
          <a:lstStyle>
            <a:lvl1pPr algn="ctr">
              <a:defRPr sz="2400" b="1"/>
            </a:lvl1pPr>
          </a:lstStyle>
          <a:p>
            <a:fld id="{AAEAE4A8-A6E5-453E-B946-FB774B73F48C}" type="slidenum">
              <a:rPr lang="en-US" smtClean="0"/>
              <a:pPr/>
              <a:t>‹#›</a:t>
            </a:fld>
            <a:endParaRPr lang="en-US" dirty="0"/>
          </a:p>
        </p:txBody>
      </p:sp>
      <p:sp>
        <p:nvSpPr>
          <p:cNvPr id="17" name="Footer Placeholder 4">
            <a:extLst>
              <a:ext uri="{FF2B5EF4-FFF2-40B4-BE49-F238E27FC236}">
                <a16:creationId xmlns:a16="http://schemas.microsoft.com/office/drawing/2014/main" id="{A583352B-64D3-C6FC-B554-91866CBEBCC2}"/>
              </a:ext>
            </a:extLst>
          </p:cNvPr>
          <p:cNvSpPr>
            <a:spLocks noGrp="1"/>
          </p:cNvSpPr>
          <p:nvPr>
            <p:ph type="ftr" sz="quarter" idx="3"/>
          </p:nvPr>
        </p:nvSpPr>
        <p:spPr>
          <a:xfrm rot="16200000">
            <a:off x="-1829595" y="2591593"/>
            <a:ext cx="4419600" cy="760414"/>
          </a:xfrm>
          <a:prstGeom prst="rect">
            <a:avLst/>
          </a:prstGeom>
        </p:spPr>
        <p:txBody>
          <a:bodyPr vert="horz" lIns="91440" tIns="45720" rIns="91440" bIns="45720" rtlCol="0" anchor="ctr"/>
          <a:lstStyle>
            <a:lvl1pPr algn="ctr">
              <a:defRPr lang="en-US" sz="1400" b="0" kern="1200" spc="100" baseline="0" dirty="0">
                <a:solidFill>
                  <a:schemeClr val="tx1"/>
                </a:solidFill>
                <a:latin typeface="+mn-lt"/>
                <a:ea typeface="+mn-ea"/>
                <a:cs typeface="+mn-cs"/>
              </a:defRPr>
            </a:lvl1pPr>
          </a:lstStyle>
          <a:p>
            <a:endParaRPr lang="en-US" dirty="0"/>
          </a:p>
        </p:txBody>
      </p:sp>
      <p:sp>
        <p:nvSpPr>
          <p:cNvPr id="6" name="Date Placeholder 3">
            <a:extLst>
              <a:ext uri="{FF2B5EF4-FFF2-40B4-BE49-F238E27FC236}">
                <a16:creationId xmlns:a16="http://schemas.microsoft.com/office/drawing/2014/main" id="{647C9D80-85BC-5E0B-E24A-6217CFE72A9F}"/>
              </a:ext>
            </a:extLst>
          </p:cNvPr>
          <p:cNvSpPr>
            <a:spLocks noGrp="1"/>
          </p:cNvSpPr>
          <p:nvPr>
            <p:ph type="dt" sz="half" idx="2"/>
          </p:nvPr>
        </p:nvSpPr>
        <p:spPr>
          <a:xfrm rot="16200000">
            <a:off x="-229393" y="5258593"/>
            <a:ext cx="1219200" cy="760414"/>
          </a:xfrm>
          <a:prstGeom prst="rect">
            <a:avLst/>
          </a:prstGeom>
        </p:spPr>
        <p:txBody>
          <a:bodyPr vert="horz" lIns="91440" tIns="45720" rIns="91440" bIns="45720" rtlCol="0" anchor="ctr"/>
          <a:lstStyle>
            <a:lvl1pPr algn="l">
              <a:defRPr sz="1400" b="0" spc="100" baseline="0">
                <a:solidFill>
                  <a:schemeClr val="tx1"/>
                </a:solidFill>
              </a:defRPr>
            </a:lvl1pPr>
          </a:lstStyle>
          <a:p>
            <a:endParaRPr lang="en-US" dirty="0"/>
          </a:p>
        </p:txBody>
      </p:sp>
      <p:sp>
        <p:nvSpPr>
          <p:cNvPr id="12" name="Content Placeholder 2">
            <a:extLst>
              <a:ext uri="{FF2B5EF4-FFF2-40B4-BE49-F238E27FC236}">
                <a16:creationId xmlns:a16="http://schemas.microsoft.com/office/drawing/2014/main" id="{20038AE2-F2EF-FEA5-D6B4-5C539A25221E}"/>
              </a:ext>
            </a:extLst>
          </p:cNvPr>
          <p:cNvSpPr>
            <a:spLocks noGrp="1"/>
          </p:cNvSpPr>
          <p:nvPr>
            <p:ph idx="1"/>
          </p:nvPr>
        </p:nvSpPr>
        <p:spPr>
          <a:xfrm>
            <a:off x="1311274" y="2286000"/>
            <a:ext cx="4572000" cy="3962400"/>
          </a:xfrm>
        </p:spPr>
        <p:txBody>
          <a:bodyPr>
            <a:normAutofit/>
          </a:bodyPr>
          <a:lstStyle>
            <a:lvl1pPr marL="331470" indent="-285750">
              <a:lnSpc>
                <a:spcPct val="110000"/>
              </a:lnSpc>
              <a:buFont typeface="Arial" panose="020B0604020202020204" pitchFamily="34" charset="0"/>
              <a:buChar char="•"/>
              <a:defRPr lang="en-US" sz="1800" kern="1200" dirty="0">
                <a:solidFill>
                  <a:schemeClr val="tx1">
                    <a:lumMod val="85000"/>
                    <a:lumOff val="15000"/>
                  </a:schemeClr>
                </a:solidFill>
                <a:latin typeface="+mn-lt"/>
                <a:ea typeface="+mn-lt"/>
                <a:cs typeface="+mn-lt"/>
              </a:defRPr>
            </a:lvl1pPr>
            <a:lvl2pPr marL="651510" indent="-285750">
              <a:lnSpc>
                <a:spcPct val="110000"/>
              </a:lnSpc>
              <a:buFont typeface="Arial" panose="020B0604020202020204" pitchFamily="34" charset="0"/>
              <a:buChar char="•"/>
              <a:defRPr lang="en-US" sz="1800" kern="1200" dirty="0">
                <a:solidFill>
                  <a:schemeClr val="tx1">
                    <a:lumMod val="85000"/>
                    <a:lumOff val="15000"/>
                  </a:schemeClr>
                </a:solidFill>
                <a:latin typeface="+mn-lt"/>
                <a:ea typeface="+mn-lt"/>
                <a:cs typeface="+mn-lt"/>
              </a:defRPr>
            </a:lvl2pPr>
            <a:lvl3pPr marL="880110" indent="-285750">
              <a:lnSpc>
                <a:spcPct val="110000"/>
              </a:lnSpc>
              <a:buFont typeface="Arial" panose="020B0604020202020204" pitchFamily="34" charset="0"/>
              <a:buChar char="•"/>
              <a:defRPr lang="en-US" sz="1800" kern="1200" dirty="0">
                <a:solidFill>
                  <a:schemeClr val="tx1">
                    <a:lumMod val="85000"/>
                    <a:lumOff val="15000"/>
                  </a:schemeClr>
                </a:solidFill>
                <a:latin typeface="+mn-lt"/>
                <a:ea typeface="+mn-lt"/>
                <a:cs typeface="+mn-lt"/>
              </a:defRPr>
            </a:lvl3pPr>
            <a:lvl4pPr marL="1062990" indent="-285750">
              <a:lnSpc>
                <a:spcPct val="110000"/>
              </a:lnSpc>
              <a:buFont typeface="Arial" panose="020B0604020202020204" pitchFamily="34" charset="0"/>
              <a:buChar char="•"/>
              <a:defRPr lang="en-US" sz="1800" kern="1200" dirty="0">
                <a:solidFill>
                  <a:schemeClr val="tx1">
                    <a:lumMod val="85000"/>
                    <a:lumOff val="15000"/>
                  </a:schemeClr>
                </a:solidFill>
                <a:latin typeface="+mn-lt"/>
                <a:ea typeface="+mn-lt"/>
                <a:cs typeface="+mn-lt"/>
              </a:defRPr>
            </a:lvl4pPr>
            <a:lvl5pPr marL="1245870" indent="-285750">
              <a:lnSpc>
                <a:spcPct val="110000"/>
              </a:lnSpc>
              <a:buFont typeface="Arial" panose="020B0604020202020204" pitchFamily="34" charset="0"/>
              <a:buChar char="•"/>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3" name="Content Placeholder 12">
            <a:extLst>
              <a:ext uri="{FF2B5EF4-FFF2-40B4-BE49-F238E27FC236}">
                <a16:creationId xmlns:a16="http://schemas.microsoft.com/office/drawing/2014/main" id="{120B2A3A-FF4C-298C-0165-DB61E8935F68}"/>
              </a:ext>
            </a:extLst>
          </p:cNvPr>
          <p:cNvSpPr>
            <a:spLocks noGrp="1"/>
          </p:cNvSpPr>
          <p:nvPr>
            <p:ph sz="quarter" idx="15"/>
          </p:nvPr>
        </p:nvSpPr>
        <p:spPr>
          <a:xfrm>
            <a:off x="6094413" y="2286000"/>
            <a:ext cx="556260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32887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Table">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C13E5D-0B96-580C-032F-0323F5B935D3}"/>
              </a:ext>
            </a:extLst>
          </p:cNvPr>
          <p:cNvSpPr/>
          <p:nvPr userDrawn="1"/>
        </p:nvSpPr>
        <p:spPr>
          <a:xfrm>
            <a:off x="0" y="0"/>
            <a:ext cx="760412" cy="6858000"/>
          </a:xfrm>
          <a:prstGeom prst="rect">
            <a:avLst/>
          </a:prstGeom>
          <a:solidFill>
            <a:schemeClr val="bg1"/>
          </a:solidFill>
          <a:ln>
            <a:noFill/>
          </a:ln>
          <a:effectLst>
            <a:outerShdw blurRad="127000" sx="102000" sy="102000" algn="ctr" rotWithShape="0">
              <a:prstClr val="black">
                <a:alpha val="1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 name="Title 1">
            <a:extLst>
              <a:ext uri="{FF2B5EF4-FFF2-40B4-BE49-F238E27FC236}">
                <a16:creationId xmlns:a16="http://schemas.microsoft.com/office/drawing/2014/main" id="{E33374C0-ECC0-0DB1-D167-0EF643B5A1E0}"/>
              </a:ext>
            </a:extLst>
          </p:cNvPr>
          <p:cNvSpPr>
            <a:spLocks noGrp="1"/>
          </p:cNvSpPr>
          <p:nvPr>
            <p:ph type="title"/>
          </p:nvPr>
        </p:nvSpPr>
        <p:spPr>
          <a:xfrm>
            <a:off x="1293812" y="609600"/>
            <a:ext cx="4914900" cy="1447800"/>
          </a:xfrm>
        </p:spPr>
        <p:txBody>
          <a:bodyPr anchor="t">
            <a:normAutofit/>
          </a:bodyPr>
          <a:lstStyle>
            <a:lvl1pPr>
              <a:defRPr sz="32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3" name="Slide Number Placeholder 5">
            <a:extLst>
              <a:ext uri="{FF2B5EF4-FFF2-40B4-BE49-F238E27FC236}">
                <a16:creationId xmlns:a16="http://schemas.microsoft.com/office/drawing/2014/main" id="{FC465CD4-231A-6C85-3D9B-E21738DB5460}"/>
              </a:ext>
            </a:extLst>
          </p:cNvPr>
          <p:cNvSpPr>
            <a:spLocks noGrp="1"/>
          </p:cNvSpPr>
          <p:nvPr>
            <p:ph type="sldNum" sz="quarter" idx="12"/>
          </p:nvPr>
        </p:nvSpPr>
        <p:spPr>
          <a:xfrm>
            <a:off x="1" y="609600"/>
            <a:ext cx="760412" cy="381000"/>
          </a:xfrm>
        </p:spPr>
        <p:txBody>
          <a:bodyPr/>
          <a:lstStyle>
            <a:lvl1pPr algn="ctr">
              <a:defRPr sz="2400" b="1"/>
            </a:lvl1pPr>
          </a:lstStyle>
          <a:p>
            <a:fld id="{AAEAE4A8-A6E5-453E-B946-FB774B73F48C}" type="slidenum">
              <a:rPr lang="en-US" smtClean="0"/>
              <a:pPr/>
              <a:t>‹#›</a:t>
            </a:fld>
            <a:endParaRPr lang="en-US" dirty="0"/>
          </a:p>
        </p:txBody>
      </p:sp>
      <p:sp>
        <p:nvSpPr>
          <p:cNvPr id="17" name="Footer Placeholder 4">
            <a:extLst>
              <a:ext uri="{FF2B5EF4-FFF2-40B4-BE49-F238E27FC236}">
                <a16:creationId xmlns:a16="http://schemas.microsoft.com/office/drawing/2014/main" id="{A583352B-64D3-C6FC-B554-91866CBEBCC2}"/>
              </a:ext>
            </a:extLst>
          </p:cNvPr>
          <p:cNvSpPr>
            <a:spLocks noGrp="1"/>
          </p:cNvSpPr>
          <p:nvPr>
            <p:ph type="ftr" sz="quarter" idx="3"/>
          </p:nvPr>
        </p:nvSpPr>
        <p:spPr>
          <a:xfrm rot="16200000">
            <a:off x="-1829595" y="2591593"/>
            <a:ext cx="4419600" cy="760414"/>
          </a:xfrm>
          <a:prstGeom prst="rect">
            <a:avLst/>
          </a:prstGeom>
        </p:spPr>
        <p:txBody>
          <a:bodyPr vert="horz" lIns="91440" tIns="45720" rIns="91440" bIns="45720" rtlCol="0" anchor="ctr"/>
          <a:lstStyle>
            <a:lvl1pPr algn="ctr">
              <a:defRPr lang="en-US" sz="1400" b="0" kern="1200" spc="100" baseline="0" dirty="0">
                <a:solidFill>
                  <a:schemeClr val="tx1"/>
                </a:solidFill>
                <a:latin typeface="+mn-lt"/>
                <a:ea typeface="+mn-ea"/>
                <a:cs typeface="+mn-cs"/>
              </a:defRPr>
            </a:lvl1pPr>
          </a:lstStyle>
          <a:p>
            <a:endParaRPr lang="en-US" dirty="0"/>
          </a:p>
        </p:txBody>
      </p:sp>
      <p:sp>
        <p:nvSpPr>
          <p:cNvPr id="6" name="Date Placeholder 3">
            <a:extLst>
              <a:ext uri="{FF2B5EF4-FFF2-40B4-BE49-F238E27FC236}">
                <a16:creationId xmlns:a16="http://schemas.microsoft.com/office/drawing/2014/main" id="{647C9D80-85BC-5E0B-E24A-6217CFE72A9F}"/>
              </a:ext>
            </a:extLst>
          </p:cNvPr>
          <p:cNvSpPr>
            <a:spLocks noGrp="1"/>
          </p:cNvSpPr>
          <p:nvPr>
            <p:ph type="dt" sz="half" idx="2"/>
          </p:nvPr>
        </p:nvSpPr>
        <p:spPr>
          <a:xfrm rot="16200000">
            <a:off x="-229393" y="5258593"/>
            <a:ext cx="1219200" cy="760414"/>
          </a:xfrm>
          <a:prstGeom prst="rect">
            <a:avLst/>
          </a:prstGeom>
        </p:spPr>
        <p:txBody>
          <a:bodyPr vert="horz" lIns="91440" tIns="45720" rIns="91440" bIns="45720" rtlCol="0" anchor="ctr"/>
          <a:lstStyle>
            <a:lvl1pPr algn="l">
              <a:defRPr sz="1400" b="0" spc="100" baseline="0">
                <a:solidFill>
                  <a:schemeClr val="tx1"/>
                </a:solidFill>
              </a:defRPr>
            </a:lvl1pPr>
          </a:lstStyle>
          <a:p>
            <a:endParaRPr lang="en-US" dirty="0"/>
          </a:p>
        </p:txBody>
      </p:sp>
      <p:sp>
        <p:nvSpPr>
          <p:cNvPr id="12" name="Content Placeholder 2">
            <a:extLst>
              <a:ext uri="{FF2B5EF4-FFF2-40B4-BE49-F238E27FC236}">
                <a16:creationId xmlns:a16="http://schemas.microsoft.com/office/drawing/2014/main" id="{20038AE2-F2EF-FEA5-D6B4-5C539A25221E}"/>
              </a:ext>
            </a:extLst>
          </p:cNvPr>
          <p:cNvSpPr>
            <a:spLocks noGrp="1"/>
          </p:cNvSpPr>
          <p:nvPr>
            <p:ph idx="1"/>
          </p:nvPr>
        </p:nvSpPr>
        <p:spPr>
          <a:xfrm>
            <a:off x="1311274" y="2286000"/>
            <a:ext cx="4572000" cy="3962400"/>
          </a:xfrm>
        </p:spPr>
        <p:txBody>
          <a:bodyPr>
            <a:normAutofit/>
          </a:bodyPr>
          <a:lstStyle>
            <a:lvl1pPr marL="45720" indent="0">
              <a:lnSpc>
                <a:spcPct val="110000"/>
              </a:lnSpc>
              <a:buNone/>
              <a:defRPr lang="en-US" sz="1800" b="1" kern="1200" dirty="0">
                <a:solidFill>
                  <a:schemeClr val="tx1">
                    <a:lumMod val="85000"/>
                    <a:lumOff val="15000"/>
                  </a:schemeClr>
                </a:solidFill>
                <a:latin typeface="+mn-lt"/>
                <a:ea typeface="+mn-lt"/>
                <a:cs typeface="+mn-lt"/>
              </a:defRPr>
            </a:lvl1pPr>
            <a:lvl2pPr marL="331470" indent="-285750">
              <a:lnSpc>
                <a:spcPct val="110000"/>
              </a:lnSpc>
              <a:spcBef>
                <a:spcPts val="1800"/>
              </a:spcBef>
              <a:buFont typeface="Arial" panose="020B0604020202020204" pitchFamily="34" charset="0"/>
              <a:buChar char="•"/>
              <a:defRPr lang="en-US" sz="1800" kern="1200" dirty="0">
                <a:solidFill>
                  <a:schemeClr val="tx1">
                    <a:lumMod val="85000"/>
                    <a:lumOff val="15000"/>
                  </a:schemeClr>
                </a:solidFill>
                <a:latin typeface="+mn-lt"/>
                <a:ea typeface="+mn-lt"/>
                <a:cs typeface="+mn-lt"/>
              </a:defRPr>
            </a:lvl2pPr>
            <a:lvl3pPr marL="594360" indent="-228600">
              <a:lnSpc>
                <a:spcPct val="110000"/>
              </a:lnSpc>
              <a:buFont typeface="Arial" panose="020B0604020202020204" pitchFamily="34" charset="0"/>
              <a:buChar char="•"/>
              <a:defRPr lang="en-US" sz="1800" kern="1200" dirty="0">
                <a:solidFill>
                  <a:schemeClr val="tx1">
                    <a:lumMod val="85000"/>
                    <a:lumOff val="15000"/>
                  </a:schemeClr>
                </a:solidFill>
                <a:latin typeface="+mn-lt"/>
                <a:ea typeface="+mn-lt"/>
                <a:cs typeface="+mn-lt"/>
              </a:defRPr>
            </a:lvl3pPr>
            <a:lvl4pPr marL="777240" indent="-228600">
              <a:lnSpc>
                <a:spcPct val="110000"/>
              </a:lnSpc>
              <a:buFont typeface="Arial" panose="020B0604020202020204" pitchFamily="34" charset="0"/>
              <a:buChar char="•"/>
              <a:defRPr lang="en-US" sz="1800" kern="1200" dirty="0">
                <a:solidFill>
                  <a:schemeClr val="tx1">
                    <a:lumMod val="85000"/>
                    <a:lumOff val="15000"/>
                  </a:schemeClr>
                </a:solidFill>
                <a:latin typeface="+mn-lt"/>
                <a:ea typeface="+mn-lt"/>
                <a:cs typeface="+mn-lt"/>
              </a:defRPr>
            </a:lvl4pPr>
            <a:lvl5pPr marL="960120" indent="-228600">
              <a:lnSpc>
                <a:spcPct val="110000"/>
              </a:lnSpc>
              <a:buFont typeface="Arial" panose="020B0604020202020204" pitchFamily="34" charset="0"/>
              <a:buChar char="•"/>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 name="Table Placeholder 8">
            <a:extLst>
              <a:ext uri="{FF2B5EF4-FFF2-40B4-BE49-F238E27FC236}">
                <a16:creationId xmlns:a16="http://schemas.microsoft.com/office/drawing/2014/main" id="{6EA47FDD-142D-1BE6-8057-A6CC1A71222C}"/>
              </a:ext>
            </a:extLst>
          </p:cNvPr>
          <p:cNvSpPr>
            <a:spLocks noGrp="1"/>
          </p:cNvSpPr>
          <p:nvPr>
            <p:ph type="tbl" sz="quarter" idx="13"/>
          </p:nvPr>
        </p:nvSpPr>
        <p:spPr>
          <a:xfrm>
            <a:off x="6094413" y="2286000"/>
            <a:ext cx="5558794" cy="3962400"/>
          </a:xfrm>
        </p:spPr>
        <p:txBody>
          <a:bodyPr/>
          <a:lstStyle>
            <a:lvl1pPr marL="45720" indent="0">
              <a:buNone/>
              <a:defRPr/>
            </a:lvl1pPr>
          </a:lstStyle>
          <a:p>
            <a:endParaRPr lang="en-US" dirty="0"/>
          </a:p>
        </p:txBody>
      </p:sp>
    </p:spTree>
    <p:extLst>
      <p:ext uri="{BB962C8B-B14F-4D97-AF65-F5344CB8AC3E}">
        <p14:creationId xmlns:p14="http://schemas.microsoft.com/office/powerpoint/2010/main" val="205039468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1065212" y="533400"/>
            <a:ext cx="8686801" cy="10668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065212" y="1828800"/>
            <a:ext cx="8686801" cy="419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3"/>
          </p:nvPr>
        </p:nvSpPr>
        <p:spPr>
          <a:xfrm>
            <a:off x="1065213" y="6155267"/>
            <a:ext cx="5653087" cy="273049"/>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932612" y="6155267"/>
            <a:ext cx="1371600" cy="273049"/>
          </a:xfrm>
          <a:prstGeom prst="rect">
            <a:avLst/>
          </a:prstGeom>
        </p:spPr>
        <p:txBody>
          <a:bodyPr vert="horz" lIns="91440" tIns="45720" rIns="91440" bIns="45720" rtlCol="0" anchor="ctr"/>
          <a:lstStyle>
            <a:lvl1pPr algn="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8532812" y="6155267"/>
            <a:ext cx="1219201" cy="273049"/>
          </a:xfrm>
          <a:prstGeom prst="rect">
            <a:avLst/>
          </a:prstGeom>
        </p:spPr>
        <p:txBody>
          <a:bodyPr vert="horz" lIns="91440" tIns="45720" rIns="91440" bIns="45720" rtlCol="0" anchor="ctr"/>
          <a:lstStyle>
            <a:lvl1pPr algn="r">
              <a:defRPr sz="1100">
                <a:solidFill>
                  <a:schemeClr val="tx1"/>
                </a:solidFill>
              </a:defRPr>
            </a:lvl1p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1327670427"/>
      </p:ext>
    </p:extLst>
  </p:cSld>
  <p:clrMap bg1="lt1" tx1="dk1" bg2="lt2" tx2="dk2" accent1="accent1" accent2="accent2" accent3="accent3" accent4="accent4" accent5="accent5" accent6="accent6" hlink="hlink" folHlink="folHlink"/>
  <p:sldLayoutIdLst>
    <p:sldLayoutId id="2147483678" r:id="rId1"/>
    <p:sldLayoutId id="2147483672" r:id="rId2"/>
    <p:sldLayoutId id="2147483695" r:id="rId3"/>
    <p:sldLayoutId id="2147483685" r:id="rId4"/>
    <p:sldLayoutId id="2147483662" r:id="rId5"/>
    <p:sldLayoutId id="2147483682" r:id="rId6"/>
    <p:sldLayoutId id="2147483696" r:id="rId7"/>
    <p:sldLayoutId id="2147483693" r:id="rId8"/>
    <p:sldLayoutId id="2147483692" r:id="rId9"/>
    <p:sldLayoutId id="2147483676" r:id="rId10"/>
    <p:sldLayoutId id="2147483665" r:id="rId11"/>
    <p:sldLayoutId id="2147483688" r:id="rId12"/>
    <p:sldLayoutId id="2147483686" r:id="rId13"/>
  </p:sldLayoutIdLst>
  <p:hf hdr="0" ftr="0" dt="0"/>
  <p:txStyles>
    <p:titleStyle>
      <a:lvl1pPr algn="l" defTabSz="914400" rtl="0" eaLnBrk="1" latinLnBrk="0" hangingPunct="1">
        <a:lnSpc>
          <a:spcPct val="80000"/>
        </a:lnSpc>
        <a:spcBef>
          <a:spcPct val="0"/>
        </a:spcBef>
        <a:buNone/>
        <a:defRPr sz="3600" b="1" kern="1200">
          <a:solidFill>
            <a:schemeClr val="tx1">
              <a:lumMod val="85000"/>
              <a:lumOff val="1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85000"/>
              <a:lumOff val="1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85000"/>
              <a:lumOff val="1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85000"/>
              <a:lumOff val="1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85000"/>
              <a:lumOff val="1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85000"/>
              <a:lumOff val="1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icingtea/skin_detection"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110000"/>
                <a:satMod val="105000"/>
                <a:tint val="67000"/>
                <a:alpha val="0"/>
              </a:schemeClr>
            </a:gs>
            <a:gs pos="100000">
              <a:schemeClr val="bg2"/>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04747" y="1143000"/>
            <a:ext cx="10287000" cy="3886200"/>
          </a:xfrm>
        </p:spPr>
        <p:txBody>
          <a:bodyPr anchor="b">
            <a:normAutofit/>
          </a:bodyPr>
          <a:lstStyle/>
          <a:p>
            <a:r>
              <a:rPr lang="en-US" dirty="0">
                <a:solidFill>
                  <a:schemeClr val="bg2">
                    <a:lumMod val="25000"/>
                  </a:schemeClr>
                </a:solidFill>
                <a:latin typeface="Cascadia Code SemiBold" panose="020B0609020000020004" pitchFamily="49" charset="0"/>
                <a:cs typeface="Cascadia Code SemiBold" panose="020B0609020000020004" pitchFamily="49" charset="0"/>
              </a:rPr>
              <a:t>Universal Skin Detection Without Color Information</a:t>
            </a:r>
          </a:p>
        </p:txBody>
      </p:sp>
      <p:sp>
        <p:nvSpPr>
          <p:cNvPr id="3" name="Content Placeholder 2"/>
          <p:cNvSpPr>
            <a:spLocks noGrp="1"/>
          </p:cNvSpPr>
          <p:nvPr>
            <p:ph type="body" sz="quarter" idx="10"/>
          </p:nvPr>
        </p:nvSpPr>
        <p:spPr>
          <a:xfrm>
            <a:off x="704747" y="5179142"/>
            <a:ext cx="10287000" cy="533400"/>
          </a:xfrm>
        </p:spPr>
        <p:txBody>
          <a:bodyPr>
            <a:normAutofit/>
          </a:bodyPr>
          <a:lstStyle/>
          <a:p>
            <a:r>
              <a:rPr lang="en-US" dirty="0">
                <a:solidFill>
                  <a:schemeClr val="bg2">
                    <a:lumMod val="25000"/>
                  </a:schemeClr>
                </a:solidFill>
                <a:latin typeface="Cascadia Code SemiBold" panose="020B0609020000020004" pitchFamily="49" charset="0"/>
                <a:cs typeface="Cascadia Code SemiBold" panose="020B0609020000020004" pitchFamily="49" charset="0"/>
              </a:rPr>
              <a:t>Jia Khot            Lalit Maurya            Rachit Kumar</a:t>
            </a:r>
          </a:p>
        </p:txBody>
      </p:sp>
      <p:sp>
        <p:nvSpPr>
          <p:cNvPr id="2" name="TextBox 1">
            <a:extLst>
              <a:ext uri="{FF2B5EF4-FFF2-40B4-BE49-F238E27FC236}">
                <a16:creationId xmlns:a16="http://schemas.microsoft.com/office/drawing/2014/main" id="{DF25536F-6415-273E-7548-9E43D98866A2}"/>
              </a:ext>
            </a:extLst>
          </p:cNvPr>
          <p:cNvSpPr txBox="1"/>
          <p:nvPr/>
        </p:nvSpPr>
        <p:spPr>
          <a:xfrm>
            <a:off x="704747" y="5712542"/>
            <a:ext cx="10148932" cy="369332"/>
          </a:xfrm>
          <a:prstGeom prst="rect">
            <a:avLst/>
          </a:prstGeom>
          <a:noFill/>
          <a:ln>
            <a:noFill/>
          </a:ln>
        </p:spPr>
        <p:txBody>
          <a:bodyPr wrap="none" rtlCol="0" anchor="ctr" anchorCtr="1">
            <a:spAutoFit/>
          </a:bodyPr>
          <a:lstStyle/>
          <a:p>
            <a:r>
              <a:rPr lang="en-IN" dirty="0">
                <a:solidFill>
                  <a:schemeClr val="bg2">
                    <a:lumMod val="25000"/>
                  </a:schemeClr>
                </a:solidFill>
                <a:latin typeface="Cascadia Code" panose="020B0609020000020004" pitchFamily="49" charset="0"/>
                <a:cs typeface="Cascadia Code" panose="020B0609020000020004" pitchFamily="49" charset="0"/>
              </a:rPr>
              <a:t>Paper: </a:t>
            </a:r>
            <a:r>
              <a:rPr lang="en-US" i="1" dirty="0">
                <a:solidFill>
                  <a:schemeClr val="bg2">
                    <a:lumMod val="25000"/>
                  </a:schemeClr>
                </a:solidFill>
                <a:latin typeface="Cascadia Code" panose="020B0609020000020004" pitchFamily="49" charset="0"/>
                <a:cs typeface="Cascadia Code" panose="020B0609020000020004" pitchFamily="49" charset="0"/>
              </a:rPr>
              <a:t>Universal Skin Detection Without Color Information</a:t>
            </a:r>
            <a:r>
              <a:rPr lang="en-US" dirty="0">
                <a:solidFill>
                  <a:schemeClr val="bg2">
                    <a:lumMod val="25000"/>
                  </a:schemeClr>
                </a:solidFill>
                <a:latin typeface="Cascadia Code" panose="020B0609020000020004" pitchFamily="49" charset="0"/>
                <a:cs typeface="Cascadia Code" panose="020B0609020000020004" pitchFamily="49" charset="0"/>
              </a:rPr>
              <a:t> (IEEE WACV 2017)</a:t>
            </a:r>
            <a:endParaRPr lang="en-IN" dirty="0">
              <a:solidFill>
                <a:schemeClr val="bg2">
                  <a:lumMod val="2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658128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7F498-6F8A-A8DC-C4C4-4A9142841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97D32-BCD7-4D56-6365-8E6EE4F3CD26}"/>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Hyperparameter Tuning</a:t>
            </a:r>
          </a:p>
        </p:txBody>
      </p:sp>
      <p:sp>
        <p:nvSpPr>
          <p:cNvPr id="3" name="Slide Number Placeholder 2">
            <a:extLst>
              <a:ext uri="{FF2B5EF4-FFF2-40B4-BE49-F238E27FC236}">
                <a16:creationId xmlns:a16="http://schemas.microsoft.com/office/drawing/2014/main" id="{53B5F374-6816-7665-5AB6-FF135264B913}"/>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3</a:t>
            </a:r>
          </a:p>
        </p:txBody>
      </p:sp>
      <p:sp>
        <p:nvSpPr>
          <p:cNvPr id="4" name="Content Placeholder 3">
            <a:extLst>
              <a:ext uri="{FF2B5EF4-FFF2-40B4-BE49-F238E27FC236}">
                <a16:creationId xmlns:a16="http://schemas.microsoft.com/office/drawing/2014/main" id="{2BA3434A-7F21-9924-4F70-4FE06A4F7943}"/>
              </a:ext>
            </a:extLst>
          </p:cNvPr>
          <p:cNvSpPr>
            <a:spLocks noGrp="1"/>
          </p:cNvSpPr>
          <p:nvPr>
            <p:ph idx="1"/>
          </p:nvPr>
        </p:nvSpPr>
        <p:spPr>
          <a:xfrm>
            <a:off x="1293812" y="1358081"/>
            <a:ext cx="10209930" cy="4724400"/>
          </a:xfrm>
        </p:spPr>
        <p:txBody>
          <a:bodyPr>
            <a:noAutofit/>
          </a:bodyPr>
          <a:lstStyle/>
          <a:p>
            <a:r>
              <a:rPr lang="en-US" sz="1600" b="1" dirty="0">
                <a:solidFill>
                  <a:schemeClr val="bg2">
                    <a:lumMod val="25000"/>
                  </a:schemeClr>
                </a:solidFill>
                <a:latin typeface="Cascadia Code" panose="020B0609020000020004" pitchFamily="49" charset="0"/>
                <a:cs typeface="Cascadia Code" panose="020B0609020000020004" pitchFamily="49" charset="0"/>
              </a:rPr>
              <a:t>Goal:</a:t>
            </a:r>
            <a:r>
              <a:rPr lang="en-US" sz="1600" dirty="0">
                <a:solidFill>
                  <a:schemeClr val="bg2">
                    <a:lumMod val="25000"/>
                  </a:schemeClr>
                </a:solidFill>
                <a:latin typeface="Cascadia Code" panose="020B0609020000020004" pitchFamily="49" charset="0"/>
                <a:cs typeface="Cascadia Code" panose="020B0609020000020004" pitchFamily="49" charset="0"/>
              </a:rPr>
              <a:t> Tuning </a:t>
            </a:r>
            <a:r>
              <a:rPr lang="en-US" sz="1600" b="1" dirty="0">
                <a:solidFill>
                  <a:schemeClr val="bg2">
                    <a:lumMod val="25000"/>
                  </a:schemeClr>
                </a:solidFill>
                <a:latin typeface="Cascadia Code" panose="020B0609020000020004" pitchFamily="49" charset="0"/>
                <a:cs typeface="Cascadia Code" panose="020B0609020000020004" pitchFamily="49" charset="0"/>
              </a:rPr>
              <a:t>α</a:t>
            </a:r>
            <a:r>
              <a:rPr lang="en-US" sz="1600" dirty="0">
                <a:solidFill>
                  <a:schemeClr val="bg2">
                    <a:lumMod val="25000"/>
                  </a:schemeClr>
                </a:solidFill>
                <a:latin typeface="Cascadia Code" panose="020B0609020000020004" pitchFamily="49" charset="0"/>
                <a:cs typeface="Cascadia Code" panose="020B0609020000020004" pitchFamily="49" charset="0"/>
              </a:rPr>
              <a:t> (weight for spatial prior) and </a:t>
            </a:r>
            <a:r>
              <a:rPr lang="en-US" sz="1600" b="1" dirty="0">
                <a:solidFill>
                  <a:schemeClr val="bg2">
                    <a:lumMod val="25000"/>
                  </a:schemeClr>
                </a:solidFill>
                <a:latin typeface="Cascadia Code" panose="020B0609020000020004" pitchFamily="49" charset="0"/>
                <a:cs typeface="Cascadia Code" panose="020B0609020000020004" pitchFamily="49" charset="0"/>
              </a:rPr>
              <a:t>λ</a:t>
            </a:r>
            <a:r>
              <a:rPr lang="en-US" sz="1600" dirty="0">
                <a:solidFill>
                  <a:schemeClr val="bg2">
                    <a:lumMod val="25000"/>
                  </a:schemeClr>
                </a:solidFill>
                <a:latin typeface="Cascadia Code" panose="020B0609020000020004" pitchFamily="49" charset="0"/>
                <a:cs typeface="Cascadia Code" panose="020B0609020000020004" pitchFamily="49" charset="0"/>
              </a:rPr>
              <a:t> (probability threshold) for accurate facial masking in the prior step.</a:t>
            </a:r>
          </a:p>
          <a:p>
            <a:r>
              <a:rPr lang="en-US" sz="1600" b="1" dirty="0">
                <a:solidFill>
                  <a:schemeClr val="bg2">
                    <a:lumMod val="25000"/>
                  </a:schemeClr>
                </a:solidFill>
                <a:latin typeface="Cascadia Code" panose="020B0609020000020004" pitchFamily="49" charset="0"/>
                <a:cs typeface="Cascadia Code" panose="020B0609020000020004" pitchFamily="49" charset="0"/>
              </a:rPr>
              <a:t>Automated phase:</a:t>
            </a:r>
            <a:r>
              <a:rPr lang="en-US" sz="1600" dirty="0">
                <a:solidFill>
                  <a:schemeClr val="bg2">
                    <a:lumMod val="25000"/>
                  </a:schemeClr>
                </a:solidFill>
                <a:latin typeface="Cascadia Code" panose="020B0609020000020004" pitchFamily="49" charset="0"/>
                <a:cs typeface="Cascadia Code" panose="020B0609020000020004" pitchFamily="49" charset="0"/>
              </a:rPr>
              <a:t> We used </a:t>
            </a:r>
            <a:r>
              <a:rPr lang="en-US" sz="1600" b="1" dirty="0">
                <a:solidFill>
                  <a:schemeClr val="bg2">
                    <a:lumMod val="25000"/>
                  </a:schemeClr>
                </a:solidFill>
                <a:latin typeface="Cascadia Code" panose="020B0609020000020004" pitchFamily="49" charset="0"/>
                <a:cs typeface="Cascadia Code" panose="020B0609020000020004" pitchFamily="49" charset="0"/>
              </a:rPr>
              <a:t>Optuna</a:t>
            </a:r>
            <a:r>
              <a:rPr lang="en-US" sz="1600" dirty="0">
                <a:solidFill>
                  <a:schemeClr val="bg2">
                    <a:lumMod val="25000"/>
                  </a:schemeClr>
                </a:solidFill>
                <a:latin typeface="Cascadia Code" panose="020B0609020000020004" pitchFamily="49" charset="0"/>
                <a:cs typeface="Cascadia Code" panose="020B0609020000020004" pitchFamily="49" charset="0"/>
              </a:rPr>
              <a:t> to minimize MSE (and XOR, depending on results) between predicted and GT masks</a:t>
            </a:r>
            <a:br>
              <a:rPr lang="en-US" sz="1600" dirty="0">
                <a:solidFill>
                  <a:schemeClr val="bg2">
                    <a:lumMod val="25000"/>
                  </a:schemeClr>
                </a:solidFill>
                <a:latin typeface="Cascadia Code" panose="020B0609020000020004" pitchFamily="49" charset="0"/>
                <a:cs typeface="Cascadia Code" panose="020B0609020000020004" pitchFamily="49" charset="0"/>
              </a:rPr>
            </a:br>
            <a:r>
              <a:rPr lang="en-US" sz="1600" dirty="0">
                <a:solidFill>
                  <a:schemeClr val="bg2">
                    <a:lumMod val="25000"/>
                  </a:schemeClr>
                </a:solidFill>
                <a:latin typeface="Cascadia Code" panose="020B0609020000020004" pitchFamily="49" charset="0"/>
                <a:cs typeface="Cascadia Code" panose="020B0609020000020004" pitchFamily="49" charset="0"/>
              </a:rPr>
              <a:t>    • α ∈ [0.1, 0.9]</a:t>
            </a:r>
            <a:br>
              <a:rPr lang="en-US" sz="1600" dirty="0">
                <a:solidFill>
                  <a:schemeClr val="bg2">
                    <a:lumMod val="25000"/>
                  </a:schemeClr>
                </a:solidFill>
                <a:latin typeface="Cascadia Code" panose="020B0609020000020004" pitchFamily="49" charset="0"/>
                <a:cs typeface="Cascadia Code" panose="020B0609020000020004" pitchFamily="49" charset="0"/>
              </a:rPr>
            </a:br>
            <a:r>
              <a:rPr lang="en-US" sz="1600" dirty="0">
                <a:solidFill>
                  <a:schemeClr val="bg2">
                    <a:lumMod val="25000"/>
                  </a:schemeClr>
                </a:solidFill>
                <a:latin typeface="Cascadia Code" panose="020B0609020000020004" pitchFamily="49" charset="0"/>
                <a:cs typeface="Cascadia Code" panose="020B0609020000020004" pitchFamily="49" charset="0"/>
              </a:rPr>
              <a:t>    • λ ∈ [1e-6, 10] (log-scale)</a:t>
            </a:r>
          </a:p>
          <a:p>
            <a:r>
              <a:rPr lang="en-US" sz="1600" b="1" dirty="0">
                <a:solidFill>
                  <a:schemeClr val="bg2">
                    <a:lumMod val="25000"/>
                  </a:schemeClr>
                </a:solidFill>
                <a:latin typeface="Cascadia Code" panose="020B0609020000020004" pitchFamily="49" charset="0"/>
                <a:cs typeface="Cascadia Code" panose="020B0609020000020004" pitchFamily="49" charset="0"/>
              </a:rPr>
              <a:t>Manual phase:</a:t>
            </a:r>
            <a:r>
              <a:rPr lang="en-US" sz="1600" dirty="0">
                <a:solidFill>
                  <a:schemeClr val="bg2">
                    <a:lumMod val="25000"/>
                  </a:schemeClr>
                </a:solidFill>
                <a:latin typeface="Cascadia Code" panose="020B0609020000020004" pitchFamily="49" charset="0"/>
                <a:cs typeface="Cascadia Code" panose="020B0609020000020004" pitchFamily="49" charset="0"/>
              </a:rPr>
              <a:t> Eyeballing predicted masks on samples; balanced coverage vs. leakage, and tuned the automated parameters as needed intuitively.</a:t>
            </a:r>
          </a:p>
          <a:p>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α (alpha)</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controls how tightly the skin mask hugs the face’s spatial center.</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High α</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 masks concentrate near the facial center</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Low α</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 intensity values dominate</a:t>
            </a:r>
            <a:b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b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λ (lambda)</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determines how aggressively we threshold combined probabilities.</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low λ</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risks letting in noise (false positives)</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high λ</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risks cutting out true skin pixels (false negatives)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endParaRPr lang="en-IN" sz="1600" b="1" dirty="0">
              <a:solidFill>
                <a:schemeClr val="bg2">
                  <a:lumMod val="2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400913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DB2AF-F678-CCF0-F3E7-9D8E2E38C4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6D2863-0533-E095-475E-CC9B391EB2A3}"/>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Basic Feature Extraction</a:t>
            </a:r>
          </a:p>
        </p:txBody>
      </p:sp>
      <p:sp>
        <p:nvSpPr>
          <p:cNvPr id="3" name="Slide Number Placeholder 2">
            <a:extLst>
              <a:ext uri="{FF2B5EF4-FFF2-40B4-BE49-F238E27FC236}">
                <a16:creationId xmlns:a16="http://schemas.microsoft.com/office/drawing/2014/main" id="{D7C5F64F-10CD-5B3E-ED8A-CD296226190F}"/>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4</a:t>
            </a:r>
          </a:p>
        </p:txBody>
      </p:sp>
      <p:sp>
        <p:nvSpPr>
          <p:cNvPr id="4" name="Content Placeholder 3">
            <a:extLst>
              <a:ext uri="{FF2B5EF4-FFF2-40B4-BE49-F238E27FC236}">
                <a16:creationId xmlns:a16="http://schemas.microsoft.com/office/drawing/2014/main" id="{1EAC45E5-54DE-4CB6-6D57-6BB35A73F17F}"/>
              </a:ext>
            </a:extLst>
          </p:cNvPr>
          <p:cNvSpPr>
            <a:spLocks noGrp="1"/>
          </p:cNvSpPr>
          <p:nvPr>
            <p:ph idx="1"/>
          </p:nvPr>
        </p:nvSpPr>
        <p:spPr>
          <a:xfrm>
            <a:off x="1293812" y="1358081"/>
            <a:ext cx="10209930" cy="4724400"/>
          </a:xfrm>
        </p:spPr>
        <p:txBody>
          <a:bodyPr>
            <a:noAutofit/>
          </a:bodyPr>
          <a:lstStyle/>
          <a:p>
            <a:r>
              <a:rPr lang="en-US" sz="1600" b="1" dirty="0">
                <a:solidFill>
                  <a:schemeClr val="bg2">
                    <a:lumMod val="25000"/>
                  </a:schemeClr>
                </a:solidFill>
                <a:latin typeface="Cascadia Code" panose="020B0609020000020004" pitchFamily="49" charset="0"/>
                <a:cs typeface="Cascadia Code" panose="020B0609020000020004" pitchFamily="49" charset="0"/>
              </a:rPr>
              <a:t>Goal:</a:t>
            </a:r>
            <a:r>
              <a:rPr lang="en-US" sz="1600" dirty="0">
                <a:solidFill>
                  <a:schemeClr val="bg2">
                    <a:lumMod val="25000"/>
                  </a:schemeClr>
                </a:solidFill>
                <a:latin typeface="Cascadia Code" panose="020B0609020000020004" pitchFamily="49" charset="0"/>
                <a:cs typeface="Cascadia Code" panose="020B0609020000020004" pitchFamily="49" charset="0"/>
              </a:rPr>
              <a:t> Extract grayscale-based features from local regions for skin detection, since color information is unavailable in this task .</a:t>
            </a:r>
          </a:p>
          <a:p>
            <a:r>
              <a:rPr lang="en-US" sz="1600" b="1"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b="1" dirty="0">
                <a:solidFill>
                  <a:schemeClr val="bg2">
                    <a:lumMod val="25000"/>
                  </a:schemeClr>
                </a:solidFill>
                <a:latin typeface="Cascadia Code" panose="020B0609020000020004" pitchFamily="49" charset="0"/>
                <a:cs typeface="Cascadia Code" panose="020B0609020000020004" pitchFamily="49" charset="0"/>
              </a:rPr>
              <a:t>:</a:t>
            </a:r>
            <a:r>
              <a:rPr lang="en-US" sz="1600" dirty="0">
                <a:solidFill>
                  <a:schemeClr val="bg2">
                    <a:lumMod val="25000"/>
                  </a:schemeClr>
                </a:solidFill>
                <a:latin typeface="Cascadia Code" panose="020B0609020000020004" pitchFamily="49" charset="0"/>
                <a:cs typeface="Cascadia Code" panose="020B0609020000020004" pitchFamily="49" charset="0"/>
              </a:rPr>
              <a:t> Clusters with uniform local properties; We used SLIC (Simple Linear Iterative Clustering) to extract these.</a:t>
            </a:r>
            <a:br>
              <a:rPr lang="en-US" sz="1600" dirty="0">
                <a:solidFill>
                  <a:schemeClr val="bg2">
                    <a:lumMod val="25000"/>
                  </a:schemeClr>
                </a:solidFill>
                <a:latin typeface="Cascadia Code" panose="020B0609020000020004" pitchFamily="49" charset="0"/>
                <a:cs typeface="Cascadia Code" panose="020B0609020000020004" pitchFamily="49" charset="0"/>
              </a:rPr>
            </a:br>
            <a:r>
              <a:rPr lang="en-US" sz="1600" dirty="0">
                <a:solidFill>
                  <a:schemeClr val="bg2">
                    <a:lumMod val="25000"/>
                  </a:schemeClr>
                </a:solidFill>
                <a:latin typeface="Cascadia Code" panose="020B0609020000020004" pitchFamily="49" charset="0"/>
                <a:cs typeface="Cascadia Code" panose="020B0609020000020004" pitchFamily="49" charset="0"/>
              </a:rPr>
              <a:t>    		• Assumption: Skin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have similar grayscale properties.</a:t>
            </a:r>
          </a:p>
          <a:p>
            <a:r>
              <a:rPr lang="en-US" sz="1600" b="1" dirty="0">
                <a:solidFill>
                  <a:schemeClr val="bg2">
                    <a:lumMod val="25000"/>
                  </a:schemeClr>
                </a:solidFill>
                <a:latin typeface="Cascadia Code" panose="020B0609020000020004" pitchFamily="49" charset="0"/>
                <a:cs typeface="Cascadia Code" panose="020B0609020000020004" pitchFamily="49" charset="0"/>
              </a:rPr>
              <a:t>Extracted Features (Basic): </a:t>
            </a:r>
            <a:r>
              <a:rPr lang="en-US" sz="1600" dirty="0">
                <a:solidFill>
                  <a:schemeClr val="bg2">
                    <a:lumMod val="25000"/>
                  </a:schemeClr>
                </a:solidFill>
                <a:latin typeface="Cascadia Code" panose="020B0609020000020004" pitchFamily="49" charset="0"/>
                <a:cs typeface="Cascadia Code" panose="020B0609020000020004" pitchFamily="49" charset="0"/>
              </a:rPr>
              <a:t>- Mean pixel intensity</a:t>
            </a:r>
          </a:p>
          <a:p>
            <a:r>
              <a:rPr lang="en-US" sz="1600" dirty="0">
                <a:solidFill>
                  <a:schemeClr val="bg2">
                    <a:lumMod val="25000"/>
                  </a:schemeClr>
                </a:solidFill>
                <a:latin typeface="Cascadia Code" panose="020B0609020000020004" pitchFamily="49" charset="0"/>
                <a:cs typeface="Cascadia Code" panose="020B0609020000020004" pitchFamily="49" charset="0"/>
              </a:rPr>
              <a:t>                            - Mean local neighborhood SD</a:t>
            </a:r>
          </a:p>
          <a:p>
            <a:r>
              <a:rPr lang="en-US" sz="1600" dirty="0">
                <a:solidFill>
                  <a:schemeClr val="bg2">
                    <a:lumMod val="25000"/>
                  </a:schemeClr>
                </a:solidFill>
                <a:latin typeface="Cascadia Code" panose="020B0609020000020004" pitchFamily="49" charset="0"/>
                <a:cs typeface="Cascadia Code" panose="020B0609020000020004" pitchFamily="49" charset="0"/>
              </a:rPr>
              <a:t>                            - Mean Local entropy</a:t>
            </a:r>
          </a:p>
          <a:p>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Computation: </a:t>
            </a:r>
            <a:r>
              <a:rPr kumimoji="0" lang="en-US" altLang="en-US" sz="160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Sliding general kernels for local/neighborhood features, later aggregated</a:t>
            </a:r>
            <a:b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b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STD(NNᵢ) = √[ (1 / r²) × </a:t>
            </a:r>
            <a:r>
              <a:rPr kumimoji="0" lang="el-GR"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Σ</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ⱼ∈NN (xⱼ − x̄ᵢ)² ]</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ENT(NNᵢ) = − </a:t>
            </a:r>
            <a:r>
              <a:rPr kumimoji="0" lang="el-GR"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Σ</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ⱼ P(xⱼ) × log(P(xⱼ))</a:t>
            </a:r>
          </a:p>
        </p:txBody>
      </p:sp>
    </p:spTree>
    <p:extLst>
      <p:ext uri="{BB962C8B-B14F-4D97-AF65-F5344CB8AC3E}">
        <p14:creationId xmlns:p14="http://schemas.microsoft.com/office/powerpoint/2010/main" val="1536416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5F9C8-F5FD-F003-0D85-75AE591FA3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6CA13D-C562-1CE7-5C18-F6B79AC72BA7}"/>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LBP Feature Extraction</a:t>
            </a:r>
          </a:p>
        </p:txBody>
      </p:sp>
      <p:sp>
        <p:nvSpPr>
          <p:cNvPr id="3" name="Slide Number Placeholder 2">
            <a:extLst>
              <a:ext uri="{FF2B5EF4-FFF2-40B4-BE49-F238E27FC236}">
                <a16:creationId xmlns:a16="http://schemas.microsoft.com/office/drawing/2014/main" id="{FDF058F9-5DFC-B28C-CD0E-4A5B72C8EE19}"/>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5</a:t>
            </a:r>
          </a:p>
        </p:txBody>
      </p:sp>
      <p:sp>
        <p:nvSpPr>
          <p:cNvPr id="4" name="Content Placeholder 3">
            <a:extLst>
              <a:ext uri="{FF2B5EF4-FFF2-40B4-BE49-F238E27FC236}">
                <a16:creationId xmlns:a16="http://schemas.microsoft.com/office/drawing/2014/main" id="{2D678C17-85CD-A690-C09C-A08E08A3D850}"/>
              </a:ext>
            </a:extLst>
          </p:cNvPr>
          <p:cNvSpPr>
            <a:spLocks noGrp="1"/>
          </p:cNvSpPr>
          <p:nvPr>
            <p:ph idx="1"/>
          </p:nvPr>
        </p:nvSpPr>
        <p:spPr>
          <a:xfrm>
            <a:off x="1293812" y="1358081"/>
            <a:ext cx="10209930" cy="4724400"/>
          </a:xfrm>
        </p:spPr>
        <p:txBody>
          <a:bodyPr>
            <a:noAutofit/>
          </a:bodyPr>
          <a:lstStyle/>
          <a:p>
            <a:r>
              <a:rPr lang="en-US" sz="1600" b="1" dirty="0">
                <a:solidFill>
                  <a:schemeClr val="bg2">
                    <a:lumMod val="25000"/>
                  </a:schemeClr>
                </a:solidFill>
                <a:latin typeface="Cascadia Code" panose="020B0609020000020004" pitchFamily="49" charset="0"/>
                <a:cs typeface="Cascadia Code" panose="020B0609020000020004" pitchFamily="49" charset="0"/>
              </a:rPr>
              <a:t>Goal:</a:t>
            </a:r>
            <a:r>
              <a:rPr lang="en-US" sz="1600" dirty="0">
                <a:solidFill>
                  <a:schemeClr val="bg2">
                    <a:lumMod val="25000"/>
                  </a:schemeClr>
                </a:solidFill>
                <a:latin typeface="Cascadia Code" panose="020B0609020000020004" pitchFamily="49" charset="0"/>
                <a:cs typeface="Cascadia Code" panose="020B0609020000020004" pitchFamily="49" charset="0"/>
              </a:rPr>
              <a:t> Capture local texture descriptors and structural irregularity from grayscale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to enhance skin pixel classification accuracy.</a:t>
            </a:r>
          </a:p>
          <a:p>
            <a:r>
              <a:rPr lang="en-US" sz="1600" b="1" dirty="0">
                <a:solidFill>
                  <a:schemeClr val="bg2">
                    <a:lumMod val="25000"/>
                  </a:schemeClr>
                </a:solidFill>
                <a:latin typeface="Cascadia Code" panose="020B0609020000020004" pitchFamily="49" charset="0"/>
                <a:cs typeface="Cascadia Code" panose="020B0609020000020004" pitchFamily="49" charset="0"/>
              </a:rPr>
              <a:t>Paper Limitations:</a:t>
            </a:r>
            <a:r>
              <a:rPr lang="en-US" sz="1600" dirty="0">
                <a:solidFill>
                  <a:schemeClr val="bg2">
                    <a:lumMod val="25000"/>
                  </a:schemeClr>
                </a:solidFill>
                <a:latin typeface="Cascadia Code" panose="020B0609020000020004" pitchFamily="49" charset="0"/>
                <a:cs typeface="Cascadia Code" panose="020B0609020000020004" pitchFamily="49" charset="0"/>
              </a:rPr>
              <a:t> There was no implementation suggested for lbp_riu2, so we implemented our own based off of our own understanding, after doing some research into rotation invariant LBP maps.</a:t>
            </a:r>
          </a:p>
          <a:p>
            <a:r>
              <a:rPr lang="en-US" sz="1600" b="1" dirty="0">
                <a:solidFill>
                  <a:schemeClr val="bg2">
                    <a:lumMod val="25000"/>
                  </a:schemeClr>
                </a:solidFill>
                <a:latin typeface="Cascadia Code" panose="020B0609020000020004" pitchFamily="49" charset="0"/>
                <a:cs typeface="Cascadia Code" panose="020B0609020000020004" pitchFamily="49" charset="0"/>
              </a:rPr>
              <a:t>Local Binary Patterns:</a:t>
            </a:r>
            <a:r>
              <a:rPr lang="en-US" sz="1600" dirty="0">
                <a:solidFill>
                  <a:schemeClr val="bg2">
                    <a:lumMod val="25000"/>
                  </a:schemeClr>
                </a:solidFill>
                <a:latin typeface="Cascadia Code" panose="020B0609020000020004" pitchFamily="49" charset="0"/>
                <a:cs typeface="Cascadia Code" panose="020B0609020000020004" pitchFamily="49" charset="0"/>
              </a:rPr>
              <a:t> Captures local texture by thresholding pixel neighborhoods.</a:t>
            </a:r>
          </a:p>
          <a:p>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We used 12 pairs of (P, R) for 12 LBP maps:</a:t>
            </a:r>
            <a:b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b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[4,1] [4,2] [4,3] [4,4] [8,1] [8,2] [8,3] [8,4] [16,2] [16,3] [16,5] [16,7]</a:t>
            </a:r>
            <a:b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b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LBP₍P,R₎ = </a:t>
            </a:r>
            <a:r>
              <a:rPr kumimoji="0" lang="el-GR"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Σ</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ₚ s(I(p) − I(c)) × 2^p</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s(x) = { 1 if x &gt; 0, 0 otherwise }</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chemeClr val="bg2">
                    <a:lumMod val="25000"/>
                  </a:schemeClr>
                </a:solidFill>
                <a:latin typeface="Cascadia Code" panose="020B0609020000020004" pitchFamily="49" charset="0"/>
                <a:cs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chemeClr val="bg2">
                    <a:lumMod val="25000"/>
                  </a:schemeClr>
                </a:solidFill>
                <a:latin typeface="Cascadia Code" panose="020B0609020000020004" pitchFamily="49" charset="0"/>
                <a:cs typeface="Cascadia Code" panose="020B0609020000020004" pitchFamily="49" charset="0"/>
              </a:rPr>
              <a:t>		               Where P = </a:t>
            </a:r>
            <a:r>
              <a:rPr lang="en-US" altLang="en-US" sz="1600" dirty="0" err="1">
                <a:solidFill>
                  <a:schemeClr val="bg2">
                    <a:lumMod val="25000"/>
                  </a:schemeClr>
                </a:solidFill>
                <a:latin typeface="Cascadia Code" panose="020B0609020000020004" pitchFamily="49" charset="0"/>
                <a:cs typeface="Cascadia Code" panose="020B0609020000020004" pitchFamily="49" charset="0"/>
              </a:rPr>
              <a:t>num_pixels</a:t>
            </a:r>
            <a:endParaRPr lang="en-US" altLang="en-US" sz="1600" dirty="0">
              <a:solidFill>
                <a:schemeClr val="bg2">
                  <a:lumMod val="25000"/>
                </a:schemeClr>
              </a:solidFill>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chemeClr val="bg2">
                    <a:lumMod val="25000"/>
                  </a:schemeClr>
                </a:solidFill>
                <a:latin typeface="Cascadia Code" panose="020B0609020000020004" pitchFamily="49" charset="0"/>
                <a:cs typeface="Cascadia Code" panose="020B0609020000020004" pitchFamily="49" charset="0"/>
              </a:rPr>
              <a:t>			      R = </a:t>
            </a:r>
            <a:r>
              <a:rPr lang="en-US" altLang="en-US" sz="1600" dirty="0" err="1">
                <a:solidFill>
                  <a:schemeClr val="bg2">
                    <a:lumMod val="25000"/>
                  </a:schemeClr>
                </a:solidFill>
                <a:latin typeface="Cascadia Code" panose="020B0609020000020004" pitchFamily="49" charset="0"/>
                <a:cs typeface="Cascadia Code" panose="020B0609020000020004" pitchFamily="49" charset="0"/>
              </a:rPr>
              <a:t>neighborhood_radius</a:t>
            </a:r>
            <a:endPar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2958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837063-20F2-12A5-56EA-5D39EDFD72AB}"/>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5</a:t>
            </a:r>
          </a:p>
        </p:txBody>
      </p:sp>
      <p:sp>
        <p:nvSpPr>
          <p:cNvPr id="4" name="Content Placeholder 3">
            <a:extLst>
              <a:ext uri="{FF2B5EF4-FFF2-40B4-BE49-F238E27FC236}">
                <a16:creationId xmlns:a16="http://schemas.microsoft.com/office/drawing/2014/main" id="{01EAC573-E395-DDBB-6619-8CA300BB40BF}"/>
              </a:ext>
            </a:extLst>
          </p:cNvPr>
          <p:cNvSpPr>
            <a:spLocks noGrp="1"/>
          </p:cNvSpPr>
          <p:nvPr>
            <p:ph idx="1"/>
          </p:nvPr>
        </p:nvSpPr>
        <p:spPr>
          <a:xfrm>
            <a:off x="1311274" y="609600"/>
            <a:ext cx="10345738" cy="5943600"/>
          </a:xfrm>
        </p:spPr>
        <p:txBody>
          <a:bodyPr>
            <a:normAutofit/>
          </a:bodyPr>
          <a:lstStyle/>
          <a:p>
            <a:pPr>
              <a:buNone/>
            </a:pPr>
            <a:r>
              <a:rPr lang="en-US" sz="1600" b="1" dirty="0">
                <a:solidFill>
                  <a:schemeClr val="bg2">
                    <a:lumMod val="25000"/>
                  </a:schemeClr>
                </a:solidFill>
                <a:latin typeface="Cascadia Code" panose="020B0609020000020004" pitchFamily="49" charset="0"/>
                <a:cs typeface="Cascadia Code" panose="020B0609020000020004" pitchFamily="49" charset="0"/>
              </a:rPr>
              <a:t>Rotation-Invariant Encoding: </a:t>
            </a:r>
          </a:p>
          <a:p>
            <a:pPr>
              <a:buNone/>
            </a:pPr>
            <a:r>
              <a:rPr lang="en-US" sz="1600" dirty="0">
                <a:solidFill>
                  <a:schemeClr val="bg2">
                    <a:lumMod val="25000"/>
                  </a:schemeClr>
                </a:solidFill>
                <a:latin typeface="Cascadia Code" panose="020B0609020000020004" pitchFamily="49" charset="0"/>
                <a:cs typeface="Cascadia Code" panose="020B0609020000020004" pitchFamily="49" charset="0"/>
              </a:rPr>
              <a:t>-</a:t>
            </a: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dirty="0">
                <a:solidFill>
                  <a:schemeClr val="bg2">
                    <a:lumMod val="25000"/>
                  </a:schemeClr>
                </a:solidFill>
                <a:latin typeface="Cascadia Code" panose="020B0609020000020004" pitchFamily="49" charset="0"/>
                <a:cs typeface="Cascadia Code" panose="020B0609020000020004" pitchFamily="49" charset="0"/>
              </a:rPr>
              <a:t>Created lookup table of size 2ᴾ, for each possible pattern.</a:t>
            </a:r>
          </a:p>
          <a:p>
            <a:r>
              <a:rPr lang="en-US" sz="1600" dirty="0">
                <a:solidFill>
                  <a:schemeClr val="bg2">
                    <a:lumMod val="25000"/>
                  </a:schemeClr>
                </a:solidFill>
                <a:latin typeface="Cascadia Code" panose="020B0609020000020004" pitchFamily="49" charset="0"/>
                <a:cs typeface="Cascadia Code" panose="020B0609020000020004" pitchFamily="49" charset="0"/>
              </a:rPr>
              <a:t>- For each binary pattern, counted bit transitions.</a:t>
            </a:r>
          </a:p>
          <a:p>
            <a:r>
              <a:rPr lang="en-US" sz="1600" dirty="0">
                <a:solidFill>
                  <a:schemeClr val="bg2">
                    <a:lumMod val="25000"/>
                  </a:schemeClr>
                </a:solidFill>
                <a:latin typeface="Cascadia Code" panose="020B0609020000020004" pitchFamily="49" charset="0"/>
                <a:cs typeface="Cascadia Code" panose="020B0609020000020004" pitchFamily="49" charset="0"/>
              </a:rPr>
              <a:t>- Patterns with &lt;2 transitions are retained (uniformity), and other patterns are set to P+1 to reduce unique outliers</a:t>
            </a:r>
          </a:p>
          <a:p>
            <a:r>
              <a:rPr lang="en-US" sz="1600" dirty="0">
                <a:solidFill>
                  <a:schemeClr val="bg2">
                    <a:lumMod val="25000"/>
                  </a:schemeClr>
                </a:solidFill>
                <a:latin typeface="Cascadia Code" panose="020B0609020000020004" pitchFamily="49" charset="0"/>
                <a:cs typeface="Cascadia Code" panose="020B0609020000020004" pitchFamily="49" charset="0"/>
              </a:rPr>
              <a:t>- Computed standard lacunarity, and  did an element-wise lookup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Lacunarity (LBP-based, non traditional):</a:t>
            </a:r>
            <a:r>
              <a:rPr lang="en-US" altLang="en-US" sz="1600"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Measures </a:t>
            </a:r>
            <a:r>
              <a:rPr kumimoji="0" lang="en-US" altLang="en-US" sz="1600" b="1"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gappiness</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/irregularity in LBP-based Binary maps by counting the density of 0s. </a:t>
            </a:r>
            <a:r>
              <a:rPr lang="en-US" altLang="en-US" sz="1600" dirty="0">
                <a:solidFill>
                  <a:schemeClr val="bg2">
                    <a:lumMod val="25000"/>
                  </a:schemeClr>
                </a:solidFill>
                <a:latin typeface="Cascadia Code" panose="020B0609020000020004" pitchFamily="49" charset="0"/>
                <a:cs typeface="Cascadia Code" panose="020B0609020000020004" pitchFamily="49" charset="0"/>
              </a:rPr>
              <a:t>The binary maps are computed with empirically found values suggested in the paper.</a:t>
            </a: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For each LBP₍P,R₎, generated binary masks based on selected values of k per P:</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P=4 → k ∈ {1, 2, 4}</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P=8 → k ∈ {1, 4, 7, 8}</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P=16 → k ∈ {1, 8, 15, 16}</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Total: 44 binary maps, and 44 lacunarities, creating a 44 dimensional feature vector.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endParaRPr lang="en-US" sz="1600" dirty="0">
              <a:solidFill>
                <a:schemeClr val="bg2">
                  <a:lumMod val="25000"/>
                </a:schemeClr>
              </a:solidFill>
              <a:latin typeface="Cascadia Code" panose="020B0609020000020004" pitchFamily="49" charset="0"/>
              <a:cs typeface="Cascadia Code" panose="020B0609020000020004" pitchFamily="49" charset="0"/>
            </a:endParaRPr>
          </a:p>
          <a:p>
            <a:endParaRPr lang="en-IN" sz="1600" dirty="0">
              <a:solidFill>
                <a:schemeClr val="bg2">
                  <a:lumMod val="2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012843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44BA0-4E40-46CD-A820-B1902C153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2628E7-7049-D56B-80A4-CDFF1CFFE861}"/>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Feature-Based Probabilities</a:t>
            </a:r>
          </a:p>
        </p:txBody>
      </p:sp>
      <p:sp>
        <p:nvSpPr>
          <p:cNvPr id="3" name="Slide Number Placeholder 2">
            <a:extLst>
              <a:ext uri="{FF2B5EF4-FFF2-40B4-BE49-F238E27FC236}">
                <a16:creationId xmlns:a16="http://schemas.microsoft.com/office/drawing/2014/main" id="{3618F846-4DAD-BA7D-13C7-02B0B55D3D5C}"/>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6</a:t>
            </a:r>
          </a:p>
        </p:txBody>
      </p:sp>
      <p:sp>
        <p:nvSpPr>
          <p:cNvPr id="4" name="Content Placeholder 3">
            <a:extLst>
              <a:ext uri="{FF2B5EF4-FFF2-40B4-BE49-F238E27FC236}">
                <a16:creationId xmlns:a16="http://schemas.microsoft.com/office/drawing/2014/main" id="{B70BA1B6-19E7-B8BD-E2EA-22491DF48269}"/>
              </a:ext>
            </a:extLst>
          </p:cNvPr>
          <p:cNvSpPr>
            <a:spLocks noGrp="1"/>
          </p:cNvSpPr>
          <p:nvPr>
            <p:ph idx="1"/>
          </p:nvPr>
        </p:nvSpPr>
        <p:spPr>
          <a:xfrm>
            <a:off x="1293812" y="1358081"/>
            <a:ext cx="10209930" cy="4724400"/>
          </a:xfrm>
        </p:spPr>
        <p:txBody>
          <a:bodyPr>
            <a:noAutofit/>
          </a:bodyPr>
          <a:lstStyle/>
          <a:p>
            <a:r>
              <a:rPr lang="en-US" sz="1600" b="1" dirty="0">
                <a:solidFill>
                  <a:schemeClr val="bg2">
                    <a:lumMod val="25000"/>
                  </a:schemeClr>
                </a:solidFill>
                <a:latin typeface="Cascadia Code" panose="020B0609020000020004" pitchFamily="49" charset="0"/>
                <a:cs typeface="Cascadia Code" panose="020B0609020000020004" pitchFamily="49" charset="0"/>
              </a:rPr>
              <a:t>Goal:</a:t>
            </a:r>
            <a:r>
              <a:rPr lang="en-US" sz="1600" dirty="0">
                <a:solidFill>
                  <a:schemeClr val="bg2">
                    <a:lumMod val="25000"/>
                  </a:schemeClr>
                </a:solidFill>
                <a:latin typeface="Cascadia Code" panose="020B0609020000020004" pitchFamily="49" charset="0"/>
                <a:cs typeface="Cascadia Code" panose="020B0609020000020004" pitchFamily="49" charset="0"/>
              </a:rPr>
              <a:t> Leverage previously learned texture-based features from known skin regions (face mask) to estimate the likelihood that other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represent skin.</a:t>
            </a:r>
          </a:p>
          <a:p>
            <a:r>
              <a:rPr lang="en-US" sz="1600" b="1" dirty="0">
                <a:solidFill>
                  <a:schemeClr val="bg2">
                    <a:lumMod val="25000"/>
                  </a:schemeClr>
                </a:solidFill>
                <a:latin typeface="Cascadia Code" panose="020B0609020000020004" pitchFamily="49" charset="0"/>
                <a:cs typeface="Cascadia Code" panose="020B0609020000020004" pitchFamily="49" charset="0"/>
              </a:rPr>
              <a:t>Paper Limitations:</a:t>
            </a:r>
            <a:r>
              <a:rPr lang="en-US" sz="1600" dirty="0">
                <a:solidFill>
                  <a:schemeClr val="bg2">
                    <a:lumMod val="25000"/>
                  </a:schemeClr>
                </a:solidFill>
                <a:latin typeface="Cascadia Code" panose="020B0609020000020004" pitchFamily="49" charset="0"/>
                <a:cs typeface="Cascadia Code" panose="020B0609020000020004" pitchFamily="49" charset="0"/>
              </a:rPr>
              <a:t> The paper does not specify which features it consider, or how many very clearly. We have considered all the features we implemented the extraction for.</a:t>
            </a:r>
          </a:p>
          <a:p>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We define each </a:t>
            </a:r>
            <a:r>
              <a:rPr kumimoji="0" lang="en-US" altLang="en-US" sz="1600" b="0"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superpixel’s</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feature set 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class Feature: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label: int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mean_intensity</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float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std_intensity</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float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entropy: float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lacunarity_vector</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np.ndarray</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 shape: (44,)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The facial mask (computed in earlier steps) is used to select seed </a:t>
            </a:r>
            <a:r>
              <a:rPr kumimoji="0" lang="en-US" altLang="en-US" sz="1600" b="0"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superpixels</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presumed to be skin. These seed </a:t>
            </a:r>
            <a:r>
              <a:rPr kumimoji="0" lang="en-US" altLang="en-US" sz="1600" b="0"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superpixels</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form a representative region denoted as </a:t>
            </a:r>
            <a:r>
              <a:rPr kumimoji="0" lang="en-US" altLang="en-US" sz="1600" b="0"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Ωs</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with certain features corresponding to the set format.</a:t>
            </a:r>
          </a:p>
        </p:txBody>
      </p:sp>
    </p:spTree>
    <p:extLst>
      <p:ext uri="{BB962C8B-B14F-4D97-AF65-F5344CB8AC3E}">
        <p14:creationId xmlns:p14="http://schemas.microsoft.com/office/powerpoint/2010/main" val="4258959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FCA01-72A0-1D8B-13F4-A68C3EC9702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304CD8-F621-0587-3C4E-857D34FA605E}"/>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6</a:t>
            </a:r>
          </a:p>
        </p:txBody>
      </p:sp>
      <p:sp>
        <p:nvSpPr>
          <p:cNvPr id="4" name="Content Placeholder 3">
            <a:extLst>
              <a:ext uri="{FF2B5EF4-FFF2-40B4-BE49-F238E27FC236}">
                <a16:creationId xmlns:a16="http://schemas.microsoft.com/office/drawing/2014/main" id="{B2BBE790-43F0-5BE6-7FF5-B851E130B3FC}"/>
              </a:ext>
            </a:extLst>
          </p:cNvPr>
          <p:cNvSpPr>
            <a:spLocks noGrp="1"/>
          </p:cNvSpPr>
          <p:nvPr>
            <p:ph idx="1"/>
          </p:nvPr>
        </p:nvSpPr>
        <p:spPr>
          <a:xfrm>
            <a:off x="1311274" y="609600"/>
            <a:ext cx="10345738" cy="5943600"/>
          </a:xfrm>
        </p:spPr>
        <p:txBody>
          <a:bodyPr>
            <a:normAutofit lnSpcReduction="10000"/>
          </a:bodyPr>
          <a:lstStyle/>
          <a:p>
            <a:pPr>
              <a:buNone/>
            </a:pPr>
            <a:r>
              <a:rPr lang="en-US" sz="1600" b="1" dirty="0">
                <a:solidFill>
                  <a:schemeClr val="bg2">
                    <a:lumMod val="25000"/>
                  </a:schemeClr>
                </a:solidFill>
                <a:latin typeface="Cascadia Code" panose="020B0609020000020004" pitchFamily="49" charset="0"/>
                <a:cs typeface="Cascadia Code" panose="020B0609020000020004" pitchFamily="49" charset="0"/>
              </a:rPr>
              <a:t>Learned probability by feature: </a:t>
            </a:r>
            <a:r>
              <a:rPr lang="en-US" sz="1600" dirty="0">
                <a:solidFill>
                  <a:schemeClr val="bg2">
                    <a:lumMod val="25000"/>
                  </a:schemeClr>
                </a:solidFill>
                <a:latin typeface="Cascadia Code" panose="020B0609020000020004" pitchFamily="49" charset="0"/>
                <a:cs typeface="Cascadia Code" panose="020B0609020000020004" pitchFamily="49" charset="0"/>
              </a:rPr>
              <a:t>Probability of a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US" sz="1600" dirty="0">
                <a:solidFill>
                  <a:schemeClr val="bg2">
                    <a:lumMod val="25000"/>
                  </a:schemeClr>
                </a:solidFill>
                <a:latin typeface="Cascadia Code" panose="020B0609020000020004" pitchFamily="49" charset="0"/>
                <a:cs typeface="Cascadia Code" panose="020B0609020000020004" pitchFamily="49" charset="0"/>
              </a:rPr>
              <a:t> being skin given a feature type = </a:t>
            </a:r>
            <a:r>
              <a:rPr lang="el-GR" sz="1600" dirty="0">
                <a:solidFill>
                  <a:schemeClr val="bg2">
                    <a:lumMod val="25000"/>
                  </a:schemeClr>
                </a:solidFill>
                <a:latin typeface="Cascadia Code" panose="020B0609020000020004" pitchFamily="49" charset="0"/>
                <a:cs typeface="Cascadia Code" panose="020B0609020000020004" pitchFamily="49" charset="0"/>
              </a:rPr>
              <a:t>Φ</a:t>
            </a:r>
            <a:r>
              <a:rPr lang="en-IN" sz="1600" dirty="0">
                <a:solidFill>
                  <a:schemeClr val="bg2">
                    <a:lumMod val="25000"/>
                  </a:schemeClr>
                </a:solidFill>
                <a:latin typeface="Cascadia Code" panose="020B0609020000020004" pitchFamily="49" charset="0"/>
                <a:cs typeface="Cascadia Code" panose="020B0609020000020004" pitchFamily="49" charset="0"/>
              </a:rPr>
              <a:t>k​(feature divergence between </a:t>
            </a:r>
            <a:r>
              <a:rPr lang="en-IN"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IN" sz="1600" dirty="0">
                <a:solidFill>
                  <a:schemeClr val="bg2">
                    <a:lumMod val="25000"/>
                  </a:schemeClr>
                </a:solidFill>
                <a:latin typeface="Cascadia Code" panose="020B0609020000020004" pitchFamily="49" charset="0"/>
                <a:cs typeface="Cascadia Code" panose="020B0609020000020004" pitchFamily="49" charset="0"/>
              </a:rPr>
              <a:t> feature and reference feature), where the divergence is the Euclidean distance for a scalar quantity, and:</a:t>
            </a:r>
          </a:p>
          <a:p>
            <a:pPr>
              <a:buNone/>
            </a:pPr>
            <a:r>
              <a:rPr lang="en-IN" sz="1600" dirty="0">
                <a:solidFill>
                  <a:schemeClr val="bg2">
                    <a:lumMod val="25000"/>
                  </a:schemeClr>
                </a:solidFill>
                <a:latin typeface="Cascadia Code" panose="020B0609020000020004" pitchFamily="49" charset="0"/>
                <a:cs typeface="Cascadia Code" panose="020B0609020000020004" pitchFamily="49" charset="0"/>
              </a:rPr>
              <a:t>			     </a:t>
            </a:r>
            <a:r>
              <a:rPr lang="el-GR" sz="1600" b="1" dirty="0">
                <a:solidFill>
                  <a:schemeClr val="bg2">
                    <a:lumMod val="25000"/>
                  </a:schemeClr>
                </a:solidFill>
                <a:latin typeface="Cascadia Code" panose="020B0609020000020004" pitchFamily="49" charset="0"/>
                <a:cs typeface="Cascadia Code" panose="020B0609020000020004" pitchFamily="49" charset="0"/>
              </a:rPr>
              <a:t>Φ</a:t>
            </a:r>
            <a:r>
              <a:rPr lang="en-IN" sz="1600" b="1" dirty="0">
                <a:solidFill>
                  <a:schemeClr val="bg2">
                    <a:lumMod val="25000"/>
                  </a:schemeClr>
                </a:solidFill>
                <a:latin typeface="Cascadia Code" panose="020B0609020000020004" pitchFamily="49" charset="0"/>
                <a:cs typeface="Cascadia Code" panose="020B0609020000020004" pitchFamily="49" charset="0"/>
              </a:rPr>
              <a:t>k(x) = 1 / (1 + e^(-1/x))</a:t>
            </a:r>
          </a:p>
          <a:p>
            <a:pPr>
              <a:buNone/>
            </a:pPr>
            <a:r>
              <a:rPr lang="en-IN" sz="1600" dirty="0">
                <a:solidFill>
                  <a:schemeClr val="bg2">
                    <a:lumMod val="25000"/>
                  </a:schemeClr>
                </a:solidFill>
                <a:latin typeface="Cascadia Code" panose="020B0609020000020004" pitchFamily="49" charset="0"/>
                <a:cs typeface="Cascadia Code" panose="020B0609020000020004" pitchFamily="49" charset="0"/>
              </a:rPr>
              <a:t>For probability space features, the paper uses KL divergence, which does not apply since we have no such features in our (or the paper’s) feature set.</a:t>
            </a:r>
          </a:p>
          <a:p>
            <a:pPr>
              <a:buNone/>
            </a:pPr>
            <a:r>
              <a:rPr lang="en-US" sz="1600" b="1" dirty="0">
                <a:solidFill>
                  <a:schemeClr val="bg2">
                    <a:lumMod val="25000"/>
                  </a:schemeClr>
                </a:solidFill>
                <a:latin typeface="Cascadia Code" panose="020B0609020000020004" pitchFamily="49" charset="0"/>
                <a:cs typeface="Cascadia Code" panose="020B0609020000020004" pitchFamily="49" charset="0"/>
              </a:rPr>
              <a:t>Paper Limitations: </a:t>
            </a:r>
            <a:r>
              <a:rPr lang="en-US" sz="1600" dirty="0">
                <a:solidFill>
                  <a:schemeClr val="bg2">
                    <a:lumMod val="25000"/>
                  </a:schemeClr>
                </a:solidFill>
                <a:latin typeface="Cascadia Code" panose="020B0609020000020004" pitchFamily="49" charset="0"/>
                <a:cs typeface="Cascadia Code" panose="020B0609020000020004" pitchFamily="49" charset="0"/>
              </a:rPr>
              <a:t>The choice of the </a:t>
            </a:r>
            <a:r>
              <a:rPr lang="el-GR" sz="1600" dirty="0">
                <a:solidFill>
                  <a:schemeClr val="bg2">
                    <a:lumMod val="25000"/>
                  </a:schemeClr>
                </a:solidFill>
                <a:latin typeface="Cascadia Code" panose="020B0609020000020004" pitchFamily="49" charset="0"/>
                <a:cs typeface="Cascadia Code" panose="020B0609020000020004" pitchFamily="49" charset="0"/>
              </a:rPr>
              <a:t>Φ</a:t>
            </a:r>
            <a:r>
              <a:rPr lang="en-IN" sz="1600" dirty="0">
                <a:solidFill>
                  <a:schemeClr val="bg2">
                    <a:lumMod val="25000"/>
                  </a:schemeClr>
                </a:solidFill>
                <a:latin typeface="Cascadia Code" panose="020B0609020000020004" pitchFamily="49" charset="0"/>
                <a:cs typeface="Cascadia Code" panose="020B0609020000020004" pitchFamily="49" charset="0"/>
              </a:rPr>
              <a:t>k​() function has not been explained in the reference paper, and seems practically arrived at. We feel it may be to sharply penalize large distances.</a:t>
            </a:r>
            <a:r>
              <a:rPr lang="en-US" sz="1600" b="1" dirty="0">
                <a:solidFill>
                  <a:schemeClr val="bg2">
                    <a:lumMod val="25000"/>
                  </a:schemeClr>
                </a:solidFill>
                <a:latin typeface="Cascadia Code" panose="020B0609020000020004" pitchFamily="49" charset="0"/>
                <a:cs typeface="Cascadia Code" panose="020B0609020000020004" pitchFamily="49" charset="0"/>
              </a:rPr>
              <a:t> </a:t>
            </a:r>
          </a:p>
          <a:p>
            <a:pPr>
              <a:buNone/>
            </a:pPr>
            <a:r>
              <a:rPr lang="en-US" sz="1600" b="1" dirty="0">
                <a:solidFill>
                  <a:schemeClr val="bg2">
                    <a:lumMod val="25000"/>
                  </a:schemeClr>
                </a:solidFill>
                <a:latin typeface="Cascadia Code" panose="020B0609020000020004" pitchFamily="49" charset="0"/>
                <a:cs typeface="Cascadia Code" panose="020B0609020000020004" pitchFamily="49" charset="0"/>
              </a:rPr>
              <a:t>Approach Change: </a:t>
            </a:r>
            <a:r>
              <a:rPr lang="en-US" sz="1600" dirty="0">
                <a:solidFill>
                  <a:schemeClr val="bg2">
                    <a:lumMod val="25000"/>
                  </a:schemeClr>
                </a:solidFill>
                <a:latin typeface="Cascadia Code" panose="020B0609020000020004" pitchFamily="49" charset="0"/>
                <a:cs typeface="Cascadia Code" panose="020B0609020000020004" pitchFamily="49" charset="0"/>
              </a:rPr>
              <a:t>The reference features in question in the paper are those of the established skin patch </a:t>
            </a:r>
            <a:r>
              <a:rPr lang="el-GR" sz="1600" dirty="0">
                <a:solidFill>
                  <a:schemeClr val="bg2">
                    <a:lumMod val="25000"/>
                  </a:schemeClr>
                </a:solidFill>
                <a:latin typeface="Cascadia Code" panose="020B0609020000020004" pitchFamily="49" charset="0"/>
                <a:cs typeface="Cascadia Code" panose="020B0609020000020004" pitchFamily="49" charset="0"/>
              </a:rPr>
              <a:t>Ω</a:t>
            </a:r>
            <a:r>
              <a:rPr lang="en-IN" sz="1600" dirty="0">
                <a:solidFill>
                  <a:schemeClr val="bg2">
                    <a:lumMod val="25000"/>
                  </a:schemeClr>
                </a:solidFill>
                <a:latin typeface="Cascadia Code" panose="020B0609020000020004" pitchFamily="49" charset="0"/>
                <a:cs typeface="Cascadia Code" panose="020B0609020000020004" pitchFamily="49" charset="0"/>
              </a:rPr>
              <a:t>s​. The reference features we have picked for accuracy are those of the established skin SUPERPIXEL that, when computed with </a:t>
            </a:r>
            <a:r>
              <a:rPr lang="en-IN"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IN" sz="1600" dirty="0">
                <a:solidFill>
                  <a:schemeClr val="bg2">
                    <a:lumMod val="25000"/>
                  </a:schemeClr>
                </a:solidFill>
                <a:latin typeface="Cascadia Code" panose="020B0609020000020004" pitchFamily="49" charset="0"/>
                <a:cs typeface="Cascadia Code" panose="020B0609020000020004" pitchFamily="49" charset="0"/>
              </a:rPr>
              <a:t> </a:t>
            </a:r>
            <a:r>
              <a:rPr lang="en-IN" sz="1600" i="1" dirty="0">
                <a:solidFill>
                  <a:schemeClr val="bg2">
                    <a:lumMod val="25000"/>
                  </a:schemeClr>
                </a:solidFill>
                <a:latin typeface="Cascadia Code" panose="020B0609020000020004" pitchFamily="49" charset="0"/>
                <a:cs typeface="Cascadia Code" panose="020B0609020000020004" pitchFamily="49" charset="0"/>
              </a:rPr>
              <a:t>I</a:t>
            </a:r>
            <a:r>
              <a:rPr lang="en-IN" sz="1600" dirty="0">
                <a:solidFill>
                  <a:schemeClr val="bg2">
                    <a:lumMod val="25000"/>
                  </a:schemeClr>
                </a:solidFill>
                <a:latin typeface="Cascadia Code" panose="020B0609020000020004" pitchFamily="49" charset="0"/>
                <a:cs typeface="Cascadia Code" panose="020B0609020000020004" pitchFamily="49" charset="0"/>
              </a:rPr>
              <a:t> for divergences, provides the highest conditional skin probability </a:t>
            </a:r>
            <a:r>
              <a:rPr lang="en-IN" sz="1600" i="1" dirty="0">
                <a:solidFill>
                  <a:schemeClr val="bg2">
                    <a:lumMod val="25000"/>
                  </a:schemeClr>
                </a:solidFill>
                <a:latin typeface="Cascadia Code" panose="020B0609020000020004" pitchFamily="49" charset="0"/>
                <a:cs typeface="Cascadia Code" panose="020B0609020000020004" pitchFamily="49" charset="0"/>
              </a:rPr>
              <a:t>P</a:t>
            </a:r>
            <a:r>
              <a:rPr lang="en-IN" sz="1600" dirty="0">
                <a:solidFill>
                  <a:schemeClr val="bg2">
                    <a:lumMod val="25000"/>
                  </a:schemeClr>
                </a:solidFill>
                <a:latin typeface="Cascadia Code" panose="020B0609020000020004" pitchFamily="49" charset="0"/>
                <a:cs typeface="Cascadia Code" panose="020B0609020000020004" pitchFamily="49" charset="0"/>
              </a:rPr>
              <a:t> for </a:t>
            </a:r>
            <a:r>
              <a:rPr lang="en-IN" sz="1600" i="1" dirty="0">
                <a:solidFill>
                  <a:schemeClr val="bg2">
                    <a:lumMod val="25000"/>
                  </a:schemeClr>
                </a:solidFill>
                <a:latin typeface="Cascadia Code" panose="020B0609020000020004" pitchFamily="49" charset="0"/>
                <a:cs typeface="Cascadia Code" panose="020B0609020000020004" pitchFamily="49" charset="0"/>
              </a:rPr>
              <a:t>I </a:t>
            </a:r>
            <a:r>
              <a:rPr lang="en-IN" sz="1600" dirty="0">
                <a:solidFill>
                  <a:schemeClr val="bg2">
                    <a:lumMod val="25000"/>
                  </a:schemeClr>
                </a:solidFill>
                <a:latin typeface="Cascadia Code" panose="020B0609020000020004" pitchFamily="49" charset="0"/>
                <a:cs typeface="Cascadia Code" panose="020B0609020000020004" pitchFamily="49" charset="0"/>
              </a:rPr>
              <a:t>with feature set F(I).</a:t>
            </a:r>
            <a:endParaRPr lang="en-IN" sz="1600" i="1" dirty="0">
              <a:solidFill>
                <a:schemeClr val="bg2">
                  <a:lumMod val="25000"/>
                </a:schemeClr>
              </a:solidFill>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2">
                    <a:lumMod val="25000"/>
                  </a:schemeClr>
                </a:solidFill>
                <a:latin typeface="Cascadia Code" panose="020B0609020000020004" pitchFamily="49" charset="0"/>
                <a:cs typeface="Cascadia Code" panose="020B0609020000020004" pitchFamily="49" charset="0"/>
              </a:rPr>
              <a:t>	   </a:t>
            </a:r>
            <a:r>
              <a:rPr lang="en-US" altLang="en-US" sz="1600" b="1" dirty="0">
                <a:solidFill>
                  <a:schemeClr val="bg2">
                    <a:lumMod val="25000"/>
                  </a:schemeClr>
                </a:solidFill>
                <a:latin typeface="Cascadia Code" panose="020B0609020000020004" pitchFamily="49" charset="0"/>
                <a:cs typeface="Cascadia Code" panose="020B0609020000020004" pitchFamily="49" charset="0"/>
              </a:rPr>
              <a:t>P_I(s | F(I)) = product of feature-wise learned probabilities.</a:t>
            </a:r>
            <a:endPar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r>
              <a:rPr lang="en-IN" sz="1600" dirty="0">
                <a:solidFill>
                  <a:schemeClr val="bg2">
                    <a:lumMod val="25000"/>
                  </a:schemeClr>
                </a:solidFill>
                <a:latin typeface="Cascadia Code" panose="020B0609020000020004" pitchFamily="49" charset="0"/>
                <a:cs typeface="Cascadia Code" panose="020B0609020000020004" pitchFamily="49" charset="0"/>
              </a:rPr>
              <a:t>This probability is used to subsequently pick seed </a:t>
            </a:r>
            <a:r>
              <a:rPr lang="en-IN"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IN" sz="1600" dirty="0">
                <a:solidFill>
                  <a:schemeClr val="bg2">
                    <a:lumMod val="25000"/>
                  </a:schemeClr>
                </a:solidFill>
                <a:latin typeface="Cascadia Code" panose="020B0609020000020004" pitchFamily="49" charset="0"/>
                <a:cs typeface="Cascadia Code" panose="020B0609020000020004" pitchFamily="49" charset="0"/>
              </a:rPr>
              <a:t> for the region-growing algorithm.</a:t>
            </a:r>
            <a:endParaRPr lang="en-US" sz="1600" dirty="0">
              <a:solidFill>
                <a:schemeClr val="bg2">
                  <a:lumMod val="2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36474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E401D-D841-D0BB-8C97-66F085F70E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A95D36-E4D9-C3CE-98DD-655C4FDC23C5}"/>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Region Growing Algorithm</a:t>
            </a:r>
          </a:p>
        </p:txBody>
      </p:sp>
      <p:sp>
        <p:nvSpPr>
          <p:cNvPr id="3" name="Slide Number Placeholder 2">
            <a:extLst>
              <a:ext uri="{FF2B5EF4-FFF2-40B4-BE49-F238E27FC236}">
                <a16:creationId xmlns:a16="http://schemas.microsoft.com/office/drawing/2014/main" id="{2EFA2485-B938-049B-44F7-BDAC6A2B9E07}"/>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7</a:t>
            </a:r>
          </a:p>
        </p:txBody>
      </p:sp>
      <p:sp>
        <p:nvSpPr>
          <p:cNvPr id="4" name="Content Placeholder 3">
            <a:extLst>
              <a:ext uri="{FF2B5EF4-FFF2-40B4-BE49-F238E27FC236}">
                <a16:creationId xmlns:a16="http://schemas.microsoft.com/office/drawing/2014/main" id="{E4951FEC-1DDE-704E-F41F-483B95C4E0F1}"/>
              </a:ext>
            </a:extLst>
          </p:cNvPr>
          <p:cNvSpPr>
            <a:spLocks noGrp="1"/>
          </p:cNvSpPr>
          <p:nvPr>
            <p:ph idx="1"/>
          </p:nvPr>
        </p:nvSpPr>
        <p:spPr>
          <a:xfrm>
            <a:off x="1293812" y="1358081"/>
            <a:ext cx="10209930" cy="4724400"/>
          </a:xfrm>
        </p:spPr>
        <p:txBody>
          <a:bodyPr>
            <a:noAutofit/>
          </a:bodyPr>
          <a:lstStyle/>
          <a:p>
            <a:r>
              <a:rPr lang="en-US" sz="1600" b="1" dirty="0">
                <a:solidFill>
                  <a:schemeClr val="bg2">
                    <a:lumMod val="25000"/>
                  </a:schemeClr>
                </a:solidFill>
                <a:latin typeface="Cascadia Code" panose="020B0609020000020004" pitchFamily="49" charset="0"/>
                <a:cs typeface="Cascadia Code" panose="020B0609020000020004" pitchFamily="49" charset="0"/>
              </a:rPr>
              <a:t>Goal:</a:t>
            </a:r>
            <a:r>
              <a:rPr lang="en-US" sz="1600" dirty="0">
                <a:solidFill>
                  <a:schemeClr val="bg2">
                    <a:lumMod val="25000"/>
                  </a:schemeClr>
                </a:solidFill>
                <a:latin typeface="Cascadia Code" panose="020B0609020000020004" pitchFamily="49" charset="0"/>
                <a:cs typeface="Cascadia Code" panose="020B0609020000020004" pitchFamily="49" charset="0"/>
              </a:rPr>
              <a:t> Use estimates gathered so far to detect skin pixels outside of the face.</a:t>
            </a:r>
          </a:p>
          <a:p>
            <a:r>
              <a:rPr lang="en-US" sz="1600" b="1" dirty="0">
                <a:solidFill>
                  <a:schemeClr val="bg2">
                    <a:lumMod val="25000"/>
                  </a:schemeClr>
                </a:solidFill>
                <a:latin typeface="Cascadia Code" panose="020B0609020000020004" pitchFamily="49" charset="0"/>
                <a:cs typeface="Cascadia Code" panose="020B0609020000020004" pitchFamily="49" charset="0"/>
              </a:rPr>
              <a:t>Algorithm:</a:t>
            </a:r>
            <a:endParaRPr lang="en-US" sz="1600" dirty="0">
              <a:solidFill>
                <a:schemeClr val="bg2">
                  <a:lumMod val="25000"/>
                </a:schemeClr>
              </a:solidFill>
              <a:latin typeface="Cascadia Code" panose="020B0609020000020004" pitchFamily="49" charset="0"/>
              <a:cs typeface="Cascadia Code" panose="020B0609020000020004" pitchFamily="49" charset="0"/>
            </a:endParaRPr>
          </a:p>
          <a:p>
            <a:r>
              <a:rPr lang="en-US" sz="1600" dirty="0">
                <a:solidFill>
                  <a:schemeClr val="bg2">
                    <a:lumMod val="25000"/>
                  </a:schemeClr>
                </a:solidFill>
                <a:latin typeface="Cascadia Code" panose="020B0609020000020004" pitchFamily="49" charset="0"/>
                <a:cs typeface="Cascadia Code" panose="020B0609020000020004" pitchFamily="49" charset="0"/>
              </a:rPr>
              <a:t>The region growing algorithm is the culmination of this paper. It leverages all the information extracted from all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and known skin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to classify skin pixels beyond just the face.</a:t>
            </a:r>
          </a:p>
          <a:p>
            <a:r>
              <a:rPr lang="en-US" sz="1600" dirty="0">
                <a:solidFill>
                  <a:schemeClr val="bg2">
                    <a:lumMod val="25000"/>
                  </a:schemeClr>
                </a:solidFill>
                <a:latin typeface="Cascadia Code" panose="020B0609020000020004" pitchFamily="49" charset="0"/>
                <a:cs typeface="Cascadia Code" panose="020B0609020000020004" pitchFamily="49" charset="0"/>
              </a:rPr>
              <a:t>1. The first step is to select seed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After calculating </a:t>
            </a:r>
            <a:r>
              <a:rPr lang="en-US" altLang="en-US" sz="1600" b="1" dirty="0">
                <a:solidFill>
                  <a:schemeClr val="bg2">
                    <a:lumMod val="25000"/>
                  </a:schemeClr>
                </a:solidFill>
                <a:latin typeface="Cascadia Code" panose="020B0609020000020004" pitchFamily="49" charset="0"/>
                <a:cs typeface="Cascadia Code" panose="020B0609020000020004" pitchFamily="49" charset="0"/>
              </a:rPr>
              <a:t>P_I(s | F(I)) </a:t>
            </a:r>
            <a:r>
              <a:rPr lang="en-US" altLang="en-US" sz="1600" dirty="0">
                <a:solidFill>
                  <a:schemeClr val="bg2">
                    <a:lumMod val="25000"/>
                  </a:schemeClr>
                </a:solidFill>
                <a:latin typeface="Cascadia Code" panose="020B0609020000020004" pitchFamily="49" charset="0"/>
                <a:cs typeface="Cascadia Code" panose="020B0609020000020004" pitchFamily="49" charset="0"/>
              </a:rPr>
              <a:t>for every </a:t>
            </a:r>
            <a:r>
              <a:rPr lang="en-US" altLang="en-US"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US" altLang="en-US" sz="1600" dirty="0">
                <a:solidFill>
                  <a:schemeClr val="bg2">
                    <a:lumMod val="25000"/>
                  </a:schemeClr>
                </a:solidFill>
                <a:latin typeface="Cascadia Code" panose="020B0609020000020004" pitchFamily="49" charset="0"/>
                <a:cs typeface="Cascadia Code" panose="020B0609020000020004" pitchFamily="49" charset="0"/>
              </a:rPr>
              <a:t>, we create a seed </a:t>
            </a:r>
            <a:r>
              <a:rPr lang="en-US" altLang="en-US"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US" altLang="en-US" sz="1600" dirty="0">
                <a:solidFill>
                  <a:schemeClr val="bg2">
                    <a:lumMod val="25000"/>
                  </a:schemeClr>
                </a:solidFill>
                <a:latin typeface="Cascadia Code" panose="020B0609020000020004" pitchFamily="49" charset="0"/>
                <a:cs typeface="Cascadia Code" panose="020B0609020000020004" pitchFamily="49" charset="0"/>
              </a:rPr>
              <a:t> set with a percentile threshold. These </a:t>
            </a:r>
            <a:r>
              <a:rPr lang="en-US" alt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altLang="en-US" sz="1600" dirty="0">
                <a:solidFill>
                  <a:schemeClr val="bg2">
                    <a:lumMod val="25000"/>
                  </a:schemeClr>
                </a:solidFill>
                <a:latin typeface="Cascadia Code" panose="020B0609020000020004" pitchFamily="49" charset="0"/>
                <a:cs typeface="Cascadia Code" panose="020B0609020000020004" pitchFamily="49" charset="0"/>
              </a:rPr>
              <a:t> will be the starting point of the algorithm.</a:t>
            </a:r>
          </a:p>
          <a:p>
            <a:r>
              <a:rPr lang="en-US" sz="1600" dirty="0">
                <a:solidFill>
                  <a:schemeClr val="bg2">
                    <a:lumMod val="25000"/>
                  </a:schemeClr>
                </a:solidFill>
                <a:latin typeface="Cascadia Code" panose="020B0609020000020004" pitchFamily="49" charset="0"/>
                <a:cs typeface="Cascadia Code" panose="020B0609020000020004" pitchFamily="49" charset="0"/>
              </a:rPr>
              <a:t>2. After selecting seed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Create two sets, skin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a:t>
            </a:r>
            <a:r>
              <a:rPr lang="en-US" sz="1600" b="1" dirty="0" err="1">
                <a:solidFill>
                  <a:schemeClr val="bg2">
                    <a:lumMod val="25000"/>
                  </a:schemeClr>
                </a:solidFill>
                <a:latin typeface="Cascadia Code" panose="020B0609020000020004" pitchFamily="49" charset="0"/>
                <a:cs typeface="Cascadia Code" panose="020B0609020000020004" pitchFamily="49" charset="0"/>
              </a:rPr>
              <a:t>sp_s</a:t>
            </a: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dirty="0">
                <a:solidFill>
                  <a:schemeClr val="bg2">
                    <a:lumMod val="25000"/>
                  </a:schemeClr>
                </a:solidFill>
                <a:latin typeface="Cascadia Code" panose="020B0609020000020004" pitchFamily="49" charset="0"/>
                <a:cs typeface="Cascadia Code" panose="020B0609020000020004" pitchFamily="49" charset="0"/>
              </a:rPr>
              <a:t>and non-skin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b="1" dirty="0" err="1">
                <a:solidFill>
                  <a:schemeClr val="bg2">
                    <a:lumMod val="25000"/>
                  </a:schemeClr>
                </a:solidFill>
                <a:latin typeface="Cascadia Code" panose="020B0609020000020004" pitchFamily="49" charset="0"/>
                <a:cs typeface="Cascadia Code" panose="020B0609020000020004" pitchFamily="49" charset="0"/>
              </a:rPr>
              <a:t>sp_ns</a:t>
            </a:r>
            <a:r>
              <a:rPr lang="en-US" sz="1600" dirty="0">
                <a:solidFill>
                  <a:schemeClr val="bg2">
                    <a:lumMod val="25000"/>
                  </a:schemeClr>
                </a:solidFill>
                <a:latin typeface="Cascadia Code" panose="020B0609020000020004" pitchFamily="49" charset="0"/>
                <a:cs typeface="Cascadia Code" panose="020B0609020000020004" pitchFamily="49" charset="0"/>
              </a:rPr>
              <a:t>. Initialize </a:t>
            </a:r>
            <a:r>
              <a:rPr lang="en-US" sz="1600" b="1" dirty="0" err="1">
                <a:solidFill>
                  <a:schemeClr val="bg2">
                    <a:lumMod val="25000"/>
                  </a:schemeClr>
                </a:solidFill>
                <a:latin typeface="Cascadia Code" panose="020B0609020000020004" pitchFamily="49" charset="0"/>
                <a:cs typeface="Cascadia Code" panose="020B0609020000020004" pitchFamily="49" charset="0"/>
              </a:rPr>
              <a:t>sp_s</a:t>
            </a: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dirty="0">
                <a:solidFill>
                  <a:schemeClr val="bg2">
                    <a:lumMod val="25000"/>
                  </a:schemeClr>
                </a:solidFill>
                <a:latin typeface="Cascadia Code" panose="020B0609020000020004" pitchFamily="49" charset="0"/>
                <a:cs typeface="Cascadia Code" panose="020B0609020000020004" pitchFamily="49" charset="0"/>
              </a:rPr>
              <a:t>with seed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and known skin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(these are extracted from the skin mask).</a:t>
            </a:r>
          </a:p>
          <a:p>
            <a:r>
              <a:rPr lang="en-US" sz="1600" dirty="0">
                <a:solidFill>
                  <a:schemeClr val="bg2">
                    <a:lumMod val="25000"/>
                  </a:schemeClr>
                </a:solidFill>
                <a:latin typeface="Cascadia Code" panose="020B0609020000020004" pitchFamily="49" charset="0"/>
                <a:cs typeface="Cascadia Code" panose="020B0609020000020004" pitchFamily="49" charset="0"/>
              </a:rPr>
              <a:t>3. For each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US" sz="1600" dirty="0">
                <a:solidFill>
                  <a:schemeClr val="bg2">
                    <a:lumMod val="25000"/>
                  </a:schemeClr>
                </a:solidFill>
                <a:latin typeface="Cascadia Code" panose="020B0609020000020004" pitchFamily="49" charset="0"/>
                <a:cs typeface="Cascadia Code" panose="020B0609020000020004" pitchFamily="49" charset="0"/>
              </a:rPr>
              <a:t> in </a:t>
            </a:r>
            <a:r>
              <a:rPr lang="en-US" sz="1600" b="1" dirty="0" err="1">
                <a:solidFill>
                  <a:schemeClr val="bg2">
                    <a:lumMod val="25000"/>
                  </a:schemeClr>
                </a:solidFill>
                <a:latin typeface="Cascadia Code" panose="020B0609020000020004" pitchFamily="49" charset="0"/>
                <a:cs typeface="Cascadia Code" panose="020B0609020000020004" pitchFamily="49" charset="0"/>
              </a:rPr>
              <a:t>sp_s</a:t>
            </a:r>
            <a:r>
              <a:rPr lang="en-US" sz="1600" dirty="0">
                <a:solidFill>
                  <a:schemeClr val="bg2">
                    <a:lumMod val="25000"/>
                  </a:schemeClr>
                </a:solidFill>
                <a:latin typeface="Cascadia Code" panose="020B0609020000020004" pitchFamily="49" charset="0"/>
                <a:cs typeface="Cascadia Code" panose="020B0609020000020004" pitchFamily="49" charset="0"/>
              </a:rPr>
              <a:t> we calculate all valid neighbors </a:t>
            </a:r>
            <a:r>
              <a:rPr lang="en-US" sz="1600" b="1" dirty="0" err="1">
                <a:solidFill>
                  <a:schemeClr val="bg2">
                    <a:lumMod val="25000"/>
                  </a:schemeClr>
                </a:solidFill>
                <a:latin typeface="Cascadia Code" panose="020B0609020000020004" pitchFamily="49" charset="0"/>
                <a:cs typeface="Cascadia Code" panose="020B0609020000020004" pitchFamily="49" charset="0"/>
              </a:rPr>
              <a:t>N_sp</a:t>
            </a:r>
            <a:r>
              <a:rPr lang="en-US" sz="1600" dirty="0">
                <a:solidFill>
                  <a:schemeClr val="bg2">
                    <a:lumMod val="25000"/>
                  </a:schemeClr>
                </a:solidFill>
                <a:latin typeface="Cascadia Code" panose="020B0609020000020004" pitchFamily="49" charset="0"/>
                <a:cs typeface="Cascadia Code" panose="020B0609020000020004" pitchFamily="49" charset="0"/>
              </a:rPr>
              <a:t>. A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US" sz="1600" dirty="0">
                <a:solidFill>
                  <a:schemeClr val="bg2">
                    <a:lumMod val="25000"/>
                  </a:schemeClr>
                </a:solidFill>
                <a:latin typeface="Cascadia Code" panose="020B0609020000020004" pitchFamily="49" charset="0"/>
                <a:cs typeface="Cascadia Code" panose="020B0609020000020004" pitchFamily="49" charset="0"/>
              </a:rPr>
              <a:t> is a valid neighbor if it is in neither </a:t>
            </a:r>
            <a:r>
              <a:rPr lang="en-US" sz="1600" b="1" dirty="0" err="1">
                <a:solidFill>
                  <a:schemeClr val="bg2">
                    <a:lumMod val="25000"/>
                  </a:schemeClr>
                </a:solidFill>
                <a:latin typeface="Cascadia Code" panose="020B0609020000020004" pitchFamily="49" charset="0"/>
                <a:cs typeface="Cascadia Code" panose="020B0609020000020004" pitchFamily="49" charset="0"/>
              </a:rPr>
              <a:t>sp_s</a:t>
            </a: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dirty="0">
                <a:solidFill>
                  <a:schemeClr val="bg2">
                    <a:lumMod val="25000"/>
                  </a:schemeClr>
                </a:solidFill>
                <a:latin typeface="Cascadia Code" panose="020B0609020000020004" pitchFamily="49" charset="0"/>
                <a:cs typeface="Cascadia Code" panose="020B0609020000020004" pitchFamily="49" charset="0"/>
              </a:rPr>
              <a:t>or </a:t>
            </a:r>
            <a:r>
              <a:rPr lang="en-US" sz="1600" b="1" dirty="0" err="1">
                <a:solidFill>
                  <a:schemeClr val="bg2">
                    <a:lumMod val="25000"/>
                  </a:schemeClr>
                </a:solidFill>
                <a:latin typeface="Cascadia Code" panose="020B0609020000020004" pitchFamily="49" charset="0"/>
                <a:cs typeface="Cascadia Code" panose="020B0609020000020004" pitchFamily="49" charset="0"/>
              </a:rPr>
              <a:t>sp_ns</a:t>
            </a:r>
            <a:r>
              <a:rPr lang="en-US" sz="1600" b="1" dirty="0">
                <a:solidFill>
                  <a:schemeClr val="bg2">
                    <a:lumMod val="25000"/>
                  </a:schemeClr>
                </a:solidFill>
                <a:latin typeface="Cascadia Code" panose="020B0609020000020004" pitchFamily="49" charset="0"/>
                <a:cs typeface="Cascadia Code" panose="020B0609020000020004" pitchFamily="49" charset="0"/>
              </a:rPr>
              <a:t>.</a:t>
            </a:r>
            <a:endParaRPr lang="en-US" sz="1600" dirty="0">
              <a:solidFill>
                <a:schemeClr val="bg2">
                  <a:lumMod val="2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85021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49054-8E43-2054-0E5D-DEC763F2A8E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563C67-C001-611E-4DD3-EE7DB0A65927}"/>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7</a:t>
            </a:r>
          </a:p>
        </p:txBody>
      </p:sp>
      <p:sp>
        <p:nvSpPr>
          <p:cNvPr id="4" name="Content Placeholder 3">
            <a:extLst>
              <a:ext uri="{FF2B5EF4-FFF2-40B4-BE49-F238E27FC236}">
                <a16:creationId xmlns:a16="http://schemas.microsoft.com/office/drawing/2014/main" id="{902C4748-070F-2B1B-68B9-BF3EE56DB249}"/>
              </a:ext>
            </a:extLst>
          </p:cNvPr>
          <p:cNvSpPr>
            <a:spLocks noGrp="1"/>
          </p:cNvSpPr>
          <p:nvPr>
            <p:ph idx="1"/>
          </p:nvPr>
        </p:nvSpPr>
        <p:spPr>
          <a:xfrm>
            <a:off x="1311274" y="609600"/>
            <a:ext cx="10345738" cy="5943600"/>
          </a:xfrm>
        </p:spPr>
        <p:txBody>
          <a:bodyPr>
            <a:normAutofit/>
          </a:bodyPr>
          <a:lstStyle/>
          <a:p>
            <a:pPr>
              <a:buNone/>
            </a:pPr>
            <a:r>
              <a:rPr lang="en-US" sz="1600" dirty="0">
                <a:solidFill>
                  <a:schemeClr val="bg2">
                    <a:lumMod val="25000"/>
                  </a:schemeClr>
                </a:solidFill>
                <a:latin typeface="Cascadia Code" panose="020B0609020000020004" pitchFamily="49" charset="0"/>
                <a:cs typeface="Cascadia Code" panose="020B0609020000020004" pitchFamily="49" charset="0"/>
              </a:rPr>
              <a:t>4. For each neighboring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US" sz="1600" dirty="0">
                <a:solidFill>
                  <a:schemeClr val="bg2">
                    <a:lumMod val="25000"/>
                  </a:schemeClr>
                </a:solidFill>
                <a:latin typeface="Cascadia Code" panose="020B0609020000020004" pitchFamily="49" charset="0"/>
                <a:cs typeface="Cascadia Code" panose="020B0609020000020004" pitchFamily="49" charset="0"/>
              </a:rPr>
              <a:t> </a:t>
            </a:r>
            <a:r>
              <a:rPr lang="en-US" sz="1600" b="1" dirty="0" err="1">
                <a:solidFill>
                  <a:schemeClr val="bg2">
                    <a:lumMod val="25000"/>
                  </a:schemeClr>
                </a:solidFill>
                <a:latin typeface="Cascadia Code" panose="020B0609020000020004" pitchFamily="49" charset="0"/>
                <a:cs typeface="Cascadia Code" panose="020B0609020000020004" pitchFamily="49" charset="0"/>
              </a:rPr>
              <a:t>sp_i</a:t>
            </a:r>
            <a:r>
              <a:rPr lang="en-US" sz="1600" dirty="0">
                <a:solidFill>
                  <a:schemeClr val="bg2">
                    <a:lumMod val="25000"/>
                  </a:schemeClr>
                </a:solidFill>
                <a:latin typeface="Cascadia Code" panose="020B0609020000020004" pitchFamily="49" charset="0"/>
                <a:cs typeface="Cascadia Code" panose="020B0609020000020004" pitchFamily="49" charset="0"/>
              </a:rPr>
              <a:t>, we calculate </a:t>
            </a:r>
            <a:r>
              <a:rPr lang="en-US" sz="1600" b="1" dirty="0" err="1">
                <a:solidFill>
                  <a:schemeClr val="bg2">
                    <a:lumMod val="25000"/>
                  </a:schemeClr>
                </a:solidFill>
                <a:latin typeface="Cascadia Code" panose="020B0609020000020004" pitchFamily="49" charset="0"/>
                <a:cs typeface="Cascadia Code" panose="020B0609020000020004" pitchFamily="49" charset="0"/>
              </a:rPr>
              <a:t>P_i_new</a:t>
            </a: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dirty="0">
                <a:solidFill>
                  <a:schemeClr val="bg2">
                    <a:lumMod val="25000"/>
                  </a:schemeClr>
                </a:solidFill>
                <a:latin typeface="Cascadia Code" panose="020B0609020000020004" pitchFamily="49" charset="0"/>
                <a:cs typeface="Cascadia Code" panose="020B0609020000020004" pitchFamily="49" charset="0"/>
              </a:rPr>
              <a:t>defined as below:</a:t>
            </a:r>
          </a:p>
          <a:p>
            <a:pPr>
              <a:lnSpc>
                <a:spcPct val="20000"/>
              </a:lnSpc>
              <a:buNone/>
            </a:pPr>
            <a:r>
              <a:rPr lang="en-US" sz="1600" dirty="0">
                <a:solidFill>
                  <a:schemeClr val="bg2">
                    <a:lumMod val="25000"/>
                  </a:schemeClr>
                </a:solidFill>
                <a:latin typeface="Cascadia Code" panose="020B0609020000020004" pitchFamily="49" charset="0"/>
                <a:cs typeface="Cascadia Code" panose="020B0609020000020004" pitchFamily="49" charset="0"/>
              </a:rPr>
              <a:t>5. If </a:t>
            </a:r>
            <a:r>
              <a:rPr lang="en-US" sz="1600" b="1" dirty="0" err="1">
                <a:solidFill>
                  <a:schemeClr val="bg2">
                    <a:lumMod val="25000"/>
                  </a:schemeClr>
                </a:solidFill>
                <a:latin typeface="Cascadia Code" panose="020B0609020000020004" pitchFamily="49" charset="0"/>
                <a:cs typeface="Cascadia Code" panose="020B0609020000020004" pitchFamily="49" charset="0"/>
              </a:rPr>
              <a:t>P_i_new</a:t>
            </a:r>
            <a:r>
              <a:rPr lang="en-US" sz="1600" b="1" dirty="0">
                <a:solidFill>
                  <a:schemeClr val="bg2">
                    <a:lumMod val="25000"/>
                  </a:schemeClr>
                </a:solidFill>
                <a:latin typeface="Cascadia Code" panose="020B0609020000020004" pitchFamily="49" charset="0"/>
                <a:cs typeface="Cascadia Code" panose="020B0609020000020004" pitchFamily="49" charset="0"/>
              </a:rPr>
              <a:t> &gt;</a:t>
            </a:r>
            <a:r>
              <a:rPr lang="en-US" sz="1600" dirty="0">
                <a:solidFill>
                  <a:schemeClr val="bg2">
                    <a:lumMod val="25000"/>
                  </a:schemeClr>
                </a:solidFill>
                <a:latin typeface="Cascadia Code" panose="020B0609020000020004" pitchFamily="49" charset="0"/>
                <a:cs typeface="Cascadia Code" panose="020B0609020000020004" pitchFamily="49" charset="0"/>
              </a:rPr>
              <a:t> </a:t>
            </a:r>
            <a:r>
              <a:rPr lang="en-US" sz="1600" b="1" dirty="0">
                <a:solidFill>
                  <a:schemeClr val="bg2">
                    <a:lumMod val="25000"/>
                  </a:schemeClr>
                </a:solidFill>
                <a:latin typeface="Cascadia Code" panose="020B0609020000020004" pitchFamily="49" charset="0"/>
                <a:cs typeface="Cascadia Code" panose="020B0609020000020004" pitchFamily="49" charset="0"/>
              </a:rPr>
              <a:t>T_F:</a:t>
            </a:r>
          </a:p>
          <a:p>
            <a:pPr>
              <a:lnSpc>
                <a:spcPct val="20000"/>
              </a:lnSpc>
              <a:buNone/>
            </a:pP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b="1" dirty="0" err="1">
                <a:solidFill>
                  <a:schemeClr val="bg2">
                    <a:lumMod val="25000"/>
                  </a:schemeClr>
                </a:solidFill>
                <a:latin typeface="Cascadia Code" panose="020B0609020000020004" pitchFamily="49" charset="0"/>
                <a:cs typeface="Cascadia Code" panose="020B0609020000020004" pitchFamily="49" charset="0"/>
              </a:rPr>
              <a:t>sp_s.add</a:t>
            </a:r>
            <a:r>
              <a:rPr lang="en-US" sz="1600" b="1" dirty="0">
                <a:solidFill>
                  <a:schemeClr val="bg2">
                    <a:lumMod val="25000"/>
                  </a:schemeClr>
                </a:solidFill>
                <a:latin typeface="Cascadia Code" panose="020B0609020000020004" pitchFamily="49" charset="0"/>
                <a:cs typeface="Cascadia Code" panose="020B0609020000020004" pitchFamily="49" charset="0"/>
              </a:rPr>
              <a:t>(</a:t>
            </a:r>
            <a:r>
              <a:rPr lang="en-US" sz="1600" b="1" dirty="0" err="1">
                <a:solidFill>
                  <a:schemeClr val="bg2">
                    <a:lumMod val="25000"/>
                  </a:schemeClr>
                </a:solidFill>
                <a:latin typeface="Cascadia Code" panose="020B0609020000020004" pitchFamily="49" charset="0"/>
                <a:cs typeface="Cascadia Code" panose="020B0609020000020004" pitchFamily="49" charset="0"/>
              </a:rPr>
              <a:t>sp_i</a:t>
            </a:r>
            <a:r>
              <a:rPr lang="en-US" sz="1600" b="1" dirty="0">
                <a:solidFill>
                  <a:schemeClr val="bg2">
                    <a:lumMod val="25000"/>
                  </a:schemeClr>
                </a:solidFill>
                <a:latin typeface="Cascadia Code" panose="020B0609020000020004" pitchFamily="49" charset="0"/>
                <a:cs typeface="Cascadia Code" panose="020B0609020000020004" pitchFamily="49" charset="0"/>
              </a:rPr>
              <a:t>)</a:t>
            </a:r>
          </a:p>
          <a:p>
            <a:pPr>
              <a:lnSpc>
                <a:spcPct val="20000"/>
              </a:lnSpc>
              <a:buNone/>
            </a:pP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dirty="0">
                <a:solidFill>
                  <a:schemeClr val="bg2">
                    <a:lumMod val="25000"/>
                  </a:schemeClr>
                </a:solidFill>
                <a:latin typeface="Cascadia Code" panose="020B0609020000020004" pitchFamily="49" charset="0"/>
                <a:cs typeface="Cascadia Code" panose="020B0609020000020004" pitchFamily="49" charset="0"/>
              </a:rPr>
              <a:t>Else:</a:t>
            </a:r>
          </a:p>
          <a:p>
            <a:pPr>
              <a:lnSpc>
                <a:spcPct val="20000"/>
              </a:lnSpc>
              <a:buNone/>
            </a:pP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b="1" dirty="0" err="1">
                <a:solidFill>
                  <a:schemeClr val="bg2">
                    <a:lumMod val="25000"/>
                  </a:schemeClr>
                </a:solidFill>
                <a:latin typeface="Cascadia Code" panose="020B0609020000020004" pitchFamily="49" charset="0"/>
                <a:cs typeface="Cascadia Code" panose="020B0609020000020004" pitchFamily="49" charset="0"/>
              </a:rPr>
              <a:t>sp_ns.add</a:t>
            </a:r>
            <a:r>
              <a:rPr lang="en-US" sz="1600" b="1" dirty="0">
                <a:solidFill>
                  <a:schemeClr val="bg2">
                    <a:lumMod val="25000"/>
                  </a:schemeClr>
                </a:solidFill>
                <a:latin typeface="Cascadia Code" panose="020B0609020000020004" pitchFamily="49" charset="0"/>
                <a:cs typeface="Cascadia Code" panose="020B0609020000020004" pitchFamily="49" charset="0"/>
              </a:rPr>
              <a:t>(</a:t>
            </a:r>
            <a:r>
              <a:rPr lang="en-US" sz="1600" b="1" dirty="0" err="1">
                <a:solidFill>
                  <a:schemeClr val="bg2">
                    <a:lumMod val="25000"/>
                  </a:schemeClr>
                </a:solidFill>
                <a:latin typeface="Cascadia Code" panose="020B0609020000020004" pitchFamily="49" charset="0"/>
                <a:cs typeface="Cascadia Code" panose="020B0609020000020004" pitchFamily="49" charset="0"/>
              </a:rPr>
              <a:t>sp.i</a:t>
            </a:r>
            <a:r>
              <a:rPr lang="en-US" sz="1600" b="1" dirty="0">
                <a:solidFill>
                  <a:schemeClr val="bg2">
                    <a:lumMod val="25000"/>
                  </a:schemeClr>
                </a:solidFill>
                <a:latin typeface="Cascadia Code" panose="020B0609020000020004" pitchFamily="49" charset="0"/>
                <a:cs typeface="Cascadia Code" panose="020B0609020000020004" pitchFamily="49" charset="0"/>
              </a:rPr>
              <a:t>)</a:t>
            </a:r>
          </a:p>
          <a:p>
            <a:pPr>
              <a:buNone/>
            </a:pPr>
            <a:r>
              <a:rPr lang="en-US" sz="1600" dirty="0">
                <a:solidFill>
                  <a:schemeClr val="bg2">
                    <a:lumMod val="25000"/>
                  </a:schemeClr>
                </a:solidFill>
                <a:latin typeface="Cascadia Code" panose="020B0609020000020004" pitchFamily="49" charset="0"/>
                <a:cs typeface="Cascadia Code" panose="020B0609020000020004" pitchFamily="49" charset="0"/>
              </a:rPr>
              <a:t>6. Repeat steps</a:t>
            </a:r>
            <a:r>
              <a:rPr lang="en-US" sz="1600" b="1" dirty="0">
                <a:solidFill>
                  <a:schemeClr val="bg2">
                    <a:lumMod val="25000"/>
                  </a:schemeClr>
                </a:solidFill>
                <a:latin typeface="Cascadia Code" panose="020B0609020000020004" pitchFamily="49" charset="0"/>
                <a:cs typeface="Cascadia Code" panose="020B0609020000020004" pitchFamily="49" charset="0"/>
              </a:rPr>
              <a:t> 3-5</a:t>
            </a:r>
            <a:r>
              <a:rPr lang="en-US" sz="1600" dirty="0">
                <a:solidFill>
                  <a:schemeClr val="bg2">
                    <a:lumMod val="25000"/>
                  </a:schemeClr>
                </a:solidFill>
                <a:latin typeface="Cascadia Code" panose="020B0609020000020004" pitchFamily="49" charset="0"/>
                <a:cs typeface="Cascadia Code" panose="020B0609020000020004" pitchFamily="49" charset="0"/>
              </a:rPr>
              <a:t> for </a:t>
            </a:r>
            <a:r>
              <a:rPr lang="en-US" sz="1600" b="1" dirty="0">
                <a:solidFill>
                  <a:schemeClr val="bg2">
                    <a:lumMod val="25000"/>
                  </a:schemeClr>
                </a:solidFill>
                <a:latin typeface="Cascadia Code" panose="020B0609020000020004" pitchFamily="49" charset="0"/>
                <a:cs typeface="Cascadia Code" panose="020B0609020000020004" pitchFamily="49" charset="0"/>
              </a:rPr>
              <a:t>n</a:t>
            </a:r>
            <a:r>
              <a:rPr lang="en-US" sz="1600" dirty="0">
                <a:solidFill>
                  <a:schemeClr val="bg2">
                    <a:lumMod val="25000"/>
                  </a:schemeClr>
                </a:solidFill>
                <a:latin typeface="Cascadia Code" panose="020B0609020000020004" pitchFamily="49" charset="0"/>
                <a:cs typeface="Cascadia Code" panose="020B0609020000020004" pitchFamily="49" charset="0"/>
              </a:rPr>
              <a:t> iterations as desired.</a:t>
            </a:r>
            <a:endParaRPr lang="en-US" sz="1600" b="1" dirty="0">
              <a:solidFill>
                <a:schemeClr val="bg2">
                  <a:lumMod val="25000"/>
                </a:schemeClr>
              </a:solidFill>
              <a:latin typeface="Cascadia Code" panose="020B0609020000020004" pitchFamily="49" charset="0"/>
              <a:cs typeface="Cascadia Code" panose="020B0609020000020004" pitchFamily="49" charset="0"/>
            </a:endParaRPr>
          </a:p>
        </p:txBody>
      </p:sp>
      <p:pic>
        <p:nvPicPr>
          <p:cNvPr id="7" name="Picture 6">
            <a:extLst>
              <a:ext uri="{FF2B5EF4-FFF2-40B4-BE49-F238E27FC236}">
                <a16:creationId xmlns:a16="http://schemas.microsoft.com/office/drawing/2014/main" id="{1B782E07-7306-1DEC-0621-0C982AF30BB5}"/>
              </a:ext>
            </a:extLst>
          </p:cNvPr>
          <p:cNvPicPr>
            <a:picLocks noChangeAspect="1"/>
          </p:cNvPicPr>
          <p:nvPr/>
        </p:nvPicPr>
        <p:blipFill>
          <a:blip r:embed="rId2"/>
          <a:stretch>
            <a:fillRect/>
          </a:stretch>
        </p:blipFill>
        <p:spPr>
          <a:xfrm>
            <a:off x="1311274" y="2590800"/>
            <a:ext cx="5349570" cy="2514600"/>
          </a:xfrm>
          <a:prstGeom prst="rect">
            <a:avLst/>
          </a:prstGeom>
        </p:spPr>
      </p:pic>
      <p:pic>
        <p:nvPicPr>
          <p:cNvPr id="9" name="Picture 8">
            <a:extLst>
              <a:ext uri="{FF2B5EF4-FFF2-40B4-BE49-F238E27FC236}">
                <a16:creationId xmlns:a16="http://schemas.microsoft.com/office/drawing/2014/main" id="{B42A3974-5EB2-D0F7-5A9C-4E0C45228A30}"/>
              </a:ext>
            </a:extLst>
          </p:cNvPr>
          <p:cNvPicPr>
            <a:picLocks noChangeAspect="1"/>
          </p:cNvPicPr>
          <p:nvPr/>
        </p:nvPicPr>
        <p:blipFill>
          <a:blip r:embed="rId3"/>
          <a:stretch>
            <a:fillRect/>
          </a:stretch>
        </p:blipFill>
        <p:spPr>
          <a:xfrm>
            <a:off x="2095777" y="5310941"/>
            <a:ext cx="3780564" cy="1036717"/>
          </a:xfrm>
          <a:prstGeom prst="rect">
            <a:avLst/>
          </a:prstGeom>
        </p:spPr>
      </p:pic>
    </p:spTree>
    <p:extLst>
      <p:ext uri="{BB962C8B-B14F-4D97-AF65-F5344CB8AC3E}">
        <p14:creationId xmlns:p14="http://schemas.microsoft.com/office/powerpoint/2010/main" val="4099957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0692-A41A-9F1C-DAEA-DF1CE56CC2D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29BC948-B24A-8A8E-9FB1-205A966EF3F4}"/>
              </a:ext>
            </a:extLst>
          </p:cNvPr>
          <p:cNvPicPr>
            <a:picLocks noChangeAspect="1"/>
          </p:cNvPicPr>
          <p:nvPr/>
        </p:nvPicPr>
        <p:blipFill>
          <a:blip r:embed="rId2"/>
          <a:stretch>
            <a:fillRect/>
          </a:stretch>
        </p:blipFill>
        <p:spPr>
          <a:xfrm>
            <a:off x="3474671" y="866417"/>
            <a:ext cx="5239481" cy="5125165"/>
          </a:xfrm>
          <a:prstGeom prst="rect">
            <a:avLst/>
          </a:prstGeom>
          <a:ln w="38100">
            <a:solidFill>
              <a:schemeClr val="accent1"/>
            </a:solidFill>
          </a:ln>
        </p:spPr>
      </p:pic>
    </p:spTree>
    <p:extLst>
      <p:ext uri="{BB962C8B-B14F-4D97-AF65-F5344CB8AC3E}">
        <p14:creationId xmlns:p14="http://schemas.microsoft.com/office/powerpoint/2010/main" val="880601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062E03-C204-CB23-48C6-178AFE360C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6661" y="786550"/>
            <a:ext cx="10175501" cy="5284900"/>
          </a:xfrm>
          <a:prstGeom prst="rect">
            <a:avLst/>
          </a:prstGeom>
          <a:ln w="38100">
            <a:solidFill>
              <a:schemeClr val="accent1"/>
            </a:solidFill>
          </a:ln>
        </p:spPr>
      </p:pic>
    </p:spTree>
    <p:extLst>
      <p:ext uri="{BB962C8B-B14F-4D97-AF65-F5344CB8AC3E}">
        <p14:creationId xmlns:p14="http://schemas.microsoft.com/office/powerpoint/2010/main" val="227947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68A17-565E-5F07-D76E-981C2E327304}"/>
              </a:ext>
            </a:extLst>
          </p:cNvPr>
          <p:cNvSpPr>
            <a:spLocks noGrp="1"/>
          </p:cNvSpPr>
          <p:nvPr>
            <p:ph type="title"/>
          </p:nvPr>
        </p:nvSpPr>
        <p:spPr>
          <a:xfrm>
            <a:off x="989012" y="723900"/>
            <a:ext cx="4114800" cy="5295900"/>
          </a:xfrm>
        </p:spPr>
        <p:txBody>
          <a:bodyPr>
            <a:normAutofit/>
          </a:bodyPr>
          <a:lstStyle/>
          <a:p>
            <a:r>
              <a:rPr lang="en-US" sz="3200" dirty="0">
                <a:solidFill>
                  <a:schemeClr val="bg2">
                    <a:lumMod val="25000"/>
                  </a:schemeClr>
                </a:solidFill>
                <a:latin typeface="Cascadia Code SemiBold" panose="020B0609020000020004" pitchFamily="49" charset="0"/>
                <a:cs typeface="Cascadia Code SemiBold" panose="020B0609020000020004" pitchFamily="49" charset="0"/>
              </a:rPr>
              <a:t>Project Abstract</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7008812" y="1314450"/>
            <a:ext cx="4114800" cy="4114800"/>
          </a:xfrm>
        </p:spPr>
        <p:txBody>
          <a:bodyPr vert="horz" lIns="91416" tIns="45708" rIns="91416" bIns="45708" rtlCol="0" anchor="ctr">
            <a:noAutofit/>
          </a:bodyPr>
          <a:lstStyle/>
          <a:p>
            <a:pPr>
              <a:lnSpc>
                <a:spcPct val="150000"/>
              </a:lnSpc>
            </a:pPr>
            <a:r>
              <a:rPr lang="en-US" sz="1800" dirty="0">
                <a:solidFill>
                  <a:schemeClr val="bg2">
                    <a:lumMod val="25000"/>
                  </a:schemeClr>
                </a:solidFill>
                <a:latin typeface="Cascadia Code" panose="020B0609020000020004" pitchFamily="49" charset="0"/>
                <a:cs typeface="Cascadia Code" panose="020B0609020000020004" pitchFamily="49" charset="0"/>
              </a:rPr>
              <a:t>This project reimplements the 2017 "Universal Skin Detection Without Color" method to detect skin in grayscale images. It uses face detection, local texture features (LBP, lacunarity), and grayscale statistics to adaptively segment skin. Hyperparameters were tuned for better segmentation performance.</a:t>
            </a:r>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41826-321C-BB7A-615A-7746F4D1D0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C9CD1-DC2E-D774-EE5B-071E0F83CD2B}"/>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Limitations</a:t>
            </a:r>
          </a:p>
        </p:txBody>
      </p:sp>
      <p:sp>
        <p:nvSpPr>
          <p:cNvPr id="3" name="Slide Number Placeholder 2">
            <a:extLst>
              <a:ext uri="{FF2B5EF4-FFF2-40B4-BE49-F238E27FC236}">
                <a16:creationId xmlns:a16="http://schemas.microsoft.com/office/drawing/2014/main" id="{8B79DBC8-593F-834E-32F4-6D13DF4CA3BE}"/>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7</a:t>
            </a:r>
          </a:p>
        </p:txBody>
      </p:sp>
      <p:sp>
        <p:nvSpPr>
          <p:cNvPr id="4" name="Content Placeholder 3">
            <a:extLst>
              <a:ext uri="{FF2B5EF4-FFF2-40B4-BE49-F238E27FC236}">
                <a16:creationId xmlns:a16="http://schemas.microsoft.com/office/drawing/2014/main" id="{92A3B114-4916-7608-BC45-53ED825E89E2}"/>
              </a:ext>
            </a:extLst>
          </p:cNvPr>
          <p:cNvSpPr>
            <a:spLocks noGrp="1"/>
          </p:cNvSpPr>
          <p:nvPr>
            <p:ph idx="1"/>
          </p:nvPr>
        </p:nvSpPr>
        <p:spPr>
          <a:xfrm>
            <a:off x="1293812" y="1358081"/>
            <a:ext cx="10209930" cy="4724400"/>
          </a:xfrm>
        </p:spPr>
        <p:txBody>
          <a:bodyPr>
            <a:noAutofit/>
          </a:bodyPr>
          <a:lstStyle/>
          <a:p>
            <a:pPr>
              <a:buNone/>
            </a:pPr>
            <a:r>
              <a:rPr lang="en-US" sz="1600" b="1" dirty="0">
                <a:solidFill>
                  <a:schemeClr val="bg2">
                    <a:lumMod val="25000"/>
                  </a:schemeClr>
                </a:solidFill>
                <a:latin typeface="Cascadia Code" panose="020B0609020000020004" pitchFamily="49" charset="0"/>
                <a:cs typeface="Cascadia Code" panose="020B0609020000020004" pitchFamily="49" charset="0"/>
              </a:rPr>
              <a:t>General Observations Regarding Results</a:t>
            </a:r>
            <a:endParaRPr lang="en-US" sz="1600" dirty="0">
              <a:solidFill>
                <a:schemeClr val="bg2">
                  <a:lumMod val="25000"/>
                </a:schemeClr>
              </a:solidFill>
              <a:latin typeface="Cascadia Code" panose="020B0609020000020004" pitchFamily="49" charset="0"/>
              <a:cs typeface="Cascadia Code" panose="020B0609020000020004" pitchFamily="49" charset="0"/>
            </a:endParaRP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The algorithm demonstrates satisfactory performance in images where skin regions exhibit consistent pixel characteristics.</a:t>
            </a: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Favorable results are observed in images with minimal variation in lighting, contrast, and perspective. It seems to do well with people of different races and genders, and seems to capture seeds and significant sections of non-facial skin as well.</a:t>
            </a:r>
          </a:p>
          <a:p>
            <a:r>
              <a:rPr lang="en-US" sz="1600" b="1" dirty="0">
                <a:solidFill>
                  <a:schemeClr val="bg2">
                    <a:lumMod val="25000"/>
                  </a:schemeClr>
                </a:solidFill>
                <a:latin typeface="Cascadia Code" panose="020B0609020000020004" pitchFamily="49" charset="0"/>
                <a:cs typeface="Cascadia Code" panose="020B0609020000020004" pitchFamily="49" charset="0"/>
              </a:rPr>
              <a:t>Scope for Improvement: </a:t>
            </a: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We could not compare results with ground truth because the dataset used in the original paper is not public, and similar datasets are hard to find.</a:t>
            </a: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The algorithm needs manual tuning for different skin tones and lighting. A better method could be to adjust parameters automatically based on the brightness and noise in the whole image.</a:t>
            </a:r>
          </a:p>
        </p:txBody>
      </p:sp>
    </p:spTree>
    <p:extLst>
      <p:ext uri="{BB962C8B-B14F-4D97-AF65-F5344CB8AC3E}">
        <p14:creationId xmlns:p14="http://schemas.microsoft.com/office/powerpoint/2010/main" val="1383349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28EBC-81DD-0C2D-53E4-F7A129B4C45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6219CD-C723-6571-F2F0-C9C9C145E8A1}"/>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7</a:t>
            </a:r>
          </a:p>
        </p:txBody>
      </p:sp>
      <p:sp>
        <p:nvSpPr>
          <p:cNvPr id="4" name="Content Placeholder 3">
            <a:extLst>
              <a:ext uri="{FF2B5EF4-FFF2-40B4-BE49-F238E27FC236}">
                <a16:creationId xmlns:a16="http://schemas.microsoft.com/office/drawing/2014/main" id="{254FF682-90A0-D348-D79A-9DB4FC48838E}"/>
              </a:ext>
            </a:extLst>
          </p:cNvPr>
          <p:cNvSpPr>
            <a:spLocks noGrp="1"/>
          </p:cNvSpPr>
          <p:nvPr>
            <p:ph idx="1"/>
          </p:nvPr>
        </p:nvSpPr>
        <p:spPr>
          <a:xfrm>
            <a:off x="1293812" y="800100"/>
            <a:ext cx="10345738" cy="5372100"/>
          </a:xfrm>
        </p:spPr>
        <p:txBody>
          <a:bodyPr>
            <a:normAutofit lnSpcReduction="10000"/>
          </a:bodyPr>
          <a:lstStyle/>
          <a:p>
            <a:pPr>
              <a:buNone/>
            </a:pPr>
            <a:endParaRPr lang="en-US" sz="1600" dirty="0">
              <a:solidFill>
                <a:schemeClr val="bg2">
                  <a:lumMod val="25000"/>
                </a:schemeClr>
              </a:solidFill>
              <a:latin typeface="Cascadia Code" panose="020B0609020000020004" pitchFamily="49" charset="0"/>
              <a:cs typeface="Cascadia Code" panose="020B0609020000020004" pitchFamily="49" charset="0"/>
            </a:endParaRP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Using all features together does not always give the best results. Sometimes, a smaller set of features works better. We plan to use image characteristics to choose the best feature set for each case.</a:t>
            </a: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In noisy or detailed images, fewer algorithm steps (iterations) give better results. This shows that our current features may not fully separate skin and non-skin areas. Adding more image features could help.</a:t>
            </a: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Sometimes the algorithm grows regions too far. We need better rules to stop this from happening.</a:t>
            </a: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Having labeled skin segmentation datasets would help us test the algorithm more accurately. We are planning to contact data owners to ask for permission to use their datasets.</a:t>
            </a: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Calculation of most favorable divergence values is a brute force algorithm which leads to a slow runtime. This needs to be tackled differently.</a:t>
            </a:r>
          </a:p>
          <a:p>
            <a:r>
              <a:rPr lang="en-US" sz="1600" dirty="0">
                <a:solidFill>
                  <a:schemeClr val="bg2">
                    <a:lumMod val="25000"/>
                  </a:schemeClr>
                </a:solidFill>
                <a:latin typeface="Cascadia Code" panose="020B0609020000020004" pitchFamily="49" charset="0"/>
                <a:cs typeface="Cascadia Code" panose="020B0609020000020004" pitchFamily="49" charset="0"/>
              </a:rPr>
              <a:t>Examples of some final outputs are illustrated as follows:</a:t>
            </a:r>
          </a:p>
          <a:p>
            <a:endParaRPr lang="en-US" sz="1600" dirty="0">
              <a:solidFill>
                <a:schemeClr val="bg2">
                  <a:lumMod val="2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908566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76BBA-B4D0-D167-437B-C0D30561C682}"/>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8BFAC6A-F73F-D43F-E669-BF0211281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200" y="419100"/>
            <a:ext cx="9858424" cy="6019800"/>
          </a:xfrm>
          <a:prstGeom prst="rect">
            <a:avLst/>
          </a:prstGeom>
          <a:ln w="38100">
            <a:solidFill>
              <a:schemeClr val="accent1"/>
            </a:solidFill>
          </a:ln>
        </p:spPr>
      </p:pic>
    </p:spTree>
    <p:extLst>
      <p:ext uri="{BB962C8B-B14F-4D97-AF65-F5344CB8AC3E}">
        <p14:creationId xmlns:p14="http://schemas.microsoft.com/office/powerpoint/2010/main" val="2655602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EB89A-5F8D-FB98-EBE6-A38A47A1136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D67DA22-B58A-0CC8-92A6-83AFFA5527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200" y="844244"/>
            <a:ext cx="9858424" cy="5169511"/>
          </a:xfrm>
          <a:prstGeom prst="rect">
            <a:avLst/>
          </a:prstGeom>
          <a:ln w="38100">
            <a:solidFill>
              <a:schemeClr val="accent1"/>
            </a:solidFill>
          </a:ln>
        </p:spPr>
      </p:pic>
    </p:spTree>
    <p:extLst>
      <p:ext uri="{BB962C8B-B14F-4D97-AF65-F5344CB8AC3E}">
        <p14:creationId xmlns:p14="http://schemas.microsoft.com/office/powerpoint/2010/main" val="2731127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4625B-8021-FE66-EE88-8FFA7481D31B}"/>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D88340B-8E9A-C9ED-CE0D-86D6DD5334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201" y="862729"/>
            <a:ext cx="9858422" cy="5132541"/>
          </a:xfrm>
          <a:prstGeom prst="rect">
            <a:avLst/>
          </a:prstGeom>
          <a:ln w="38100">
            <a:solidFill>
              <a:schemeClr val="accent1"/>
            </a:solidFill>
          </a:ln>
        </p:spPr>
      </p:pic>
    </p:spTree>
    <p:extLst>
      <p:ext uri="{BB962C8B-B14F-4D97-AF65-F5344CB8AC3E}">
        <p14:creationId xmlns:p14="http://schemas.microsoft.com/office/powerpoint/2010/main" val="3663143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1DCA63-7B74-1FAB-2C80-0F052B5F1337}"/>
              </a:ext>
            </a:extLst>
          </p:cNvPr>
          <p:cNvSpPr>
            <a:spLocks noGrp="1"/>
          </p:cNvSpPr>
          <p:nvPr>
            <p:ph type="body" sz="quarter" idx="10"/>
          </p:nvPr>
        </p:nvSpPr>
        <p:spPr>
          <a:xfrm>
            <a:off x="950912" y="3162300"/>
            <a:ext cx="10287000" cy="533400"/>
          </a:xfrm>
        </p:spPr>
        <p:txBody>
          <a:bodyPr>
            <a:normAutofit fontScale="85000" lnSpcReduction="20000"/>
          </a:bodyPr>
          <a:lstStyle/>
          <a:p>
            <a:pPr algn="ctr"/>
            <a:r>
              <a:rPr lang="en-IN" dirty="0">
                <a:solidFill>
                  <a:schemeClr val="bg2">
                    <a:lumMod val="25000"/>
                  </a:schemeClr>
                </a:solidFill>
                <a:latin typeface="Cascadia Code" panose="020B0609020000020004" pitchFamily="49" charset="0"/>
                <a:cs typeface="Cascadia Code" panose="020B0609020000020004" pitchFamily="49" charset="0"/>
              </a:rPr>
              <a:t>Following are some outputs of images that display varying performance for different subsets of the feature set:</a:t>
            </a:r>
          </a:p>
        </p:txBody>
      </p:sp>
    </p:spTree>
    <p:extLst>
      <p:ext uri="{BB962C8B-B14F-4D97-AF65-F5344CB8AC3E}">
        <p14:creationId xmlns:p14="http://schemas.microsoft.com/office/powerpoint/2010/main" val="2783848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6F905-4E48-ADF7-FF58-C96374F7808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3385920-1BFA-5CB5-E4A2-18F6F4755B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10072" y="563226"/>
            <a:ext cx="8968680" cy="5731547"/>
          </a:xfrm>
          <a:prstGeom prst="rect">
            <a:avLst/>
          </a:prstGeom>
          <a:ln w="38100">
            <a:solidFill>
              <a:schemeClr val="accent1"/>
            </a:solidFill>
          </a:ln>
        </p:spPr>
      </p:pic>
    </p:spTree>
    <p:extLst>
      <p:ext uri="{BB962C8B-B14F-4D97-AF65-F5344CB8AC3E}">
        <p14:creationId xmlns:p14="http://schemas.microsoft.com/office/powerpoint/2010/main" val="2765515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A55DE-319C-7870-5DA6-A8FA88DAD00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4B67EDE-2BF1-CCD5-A9E2-341FE4B8B5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5193" y="433775"/>
            <a:ext cx="8398438" cy="5990449"/>
          </a:xfrm>
          <a:prstGeom prst="rect">
            <a:avLst/>
          </a:prstGeom>
          <a:ln w="38100">
            <a:solidFill>
              <a:schemeClr val="accent1"/>
            </a:solidFill>
          </a:ln>
        </p:spPr>
      </p:pic>
    </p:spTree>
    <p:extLst>
      <p:ext uri="{BB962C8B-B14F-4D97-AF65-F5344CB8AC3E}">
        <p14:creationId xmlns:p14="http://schemas.microsoft.com/office/powerpoint/2010/main" val="1802552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BC7AB-6C9F-3089-E1CE-8F68DAFBFE5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74AC081-B99C-91FF-B9B5-6B77A8540E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1012" y="285454"/>
            <a:ext cx="8497865" cy="6287092"/>
          </a:xfrm>
          <a:prstGeom prst="rect">
            <a:avLst/>
          </a:prstGeom>
          <a:ln w="38100">
            <a:solidFill>
              <a:schemeClr val="accent1"/>
            </a:solidFill>
          </a:ln>
        </p:spPr>
      </p:pic>
    </p:spTree>
    <p:extLst>
      <p:ext uri="{BB962C8B-B14F-4D97-AF65-F5344CB8AC3E}">
        <p14:creationId xmlns:p14="http://schemas.microsoft.com/office/powerpoint/2010/main" val="4063519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12213-DC8C-ACA5-11F3-8117A93F349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FF2EF41D-61D3-AB66-AD93-4A9822FE47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31179" y="425869"/>
            <a:ext cx="8726465" cy="6006261"/>
          </a:xfrm>
          <a:prstGeom prst="rect">
            <a:avLst/>
          </a:prstGeom>
          <a:ln w="38100">
            <a:solidFill>
              <a:schemeClr val="accent1"/>
            </a:solidFill>
          </a:ln>
        </p:spPr>
      </p:pic>
    </p:spTree>
    <p:extLst>
      <p:ext uri="{BB962C8B-B14F-4D97-AF65-F5344CB8AC3E}">
        <p14:creationId xmlns:p14="http://schemas.microsoft.com/office/powerpoint/2010/main" val="3809406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A81D-3D15-600E-CFA3-DE8C9952F5B9}"/>
              </a:ext>
            </a:extLst>
          </p:cNvPr>
          <p:cNvSpPr>
            <a:spLocks noGrp="1"/>
          </p:cNvSpPr>
          <p:nvPr>
            <p:ph type="title"/>
          </p:nvPr>
        </p:nvSpPr>
        <p:spPr>
          <a:xfrm>
            <a:off x="1179512" y="681592"/>
            <a:ext cx="9829800" cy="381000"/>
          </a:xfrm>
        </p:spPr>
        <p:txBody>
          <a:bodyPr>
            <a:noAutofit/>
          </a:bodyPr>
          <a:lstStyle/>
          <a:p>
            <a:r>
              <a:rPr lang="en-US" sz="2800" dirty="0">
                <a:solidFill>
                  <a:schemeClr val="bg2">
                    <a:lumMod val="25000"/>
                  </a:schemeClr>
                </a:solidFill>
                <a:latin typeface="Cascadia Code" panose="020B0609020000020004" pitchFamily="49" charset="0"/>
                <a:cs typeface="Cascadia Code" panose="020B0609020000020004" pitchFamily="49" charset="0"/>
              </a:rPr>
              <a:t>Why Skin Detection Without Color?</a:t>
            </a:r>
            <a:endParaRPr lang="en-US" sz="2800" b="0" dirty="0">
              <a:solidFill>
                <a:schemeClr val="bg2">
                  <a:lumMod val="25000"/>
                </a:schemeClr>
              </a:solidFill>
              <a:latin typeface="Cascadia Code" panose="020B0609020000020004" pitchFamily="49" charset="0"/>
              <a:cs typeface="Cascadia Code" panose="020B0609020000020004" pitchFamily="49" charset="0"/>
            </a:endParaRPr>
          </a:p>
        </p:txBody>
      </p:sp>
      <p:sp>
        <p:nvSpPr>
          <p:cNvPr id="4" name="TextBox 3">
            <a:extLst>
              <a:ext uri="{FF2B5EF4-FFF2-40B4-BE49-F238E27FC236}">
                <a16:creationId xmlns:a16="http://schemas.microsoft.com/office/drawing/2014/main" id="{B6FC677A-720D-4241-227D-A83F5C06445B}"/>
              </a:ext>
            </a:extLst>
          </p:cNvPr>
          <p:cNvSpPr txBox="1"/>
          <p:nvPr/>
        </p:nvSpPr>
        <p:spPr>
          <a:xfrm>
            <a:off x="1179512" y="1249008"/>
            <a:ext cx="9829800" cy="5097229"/>
          </a:xfrm>
          <a:prstGeom prst="rect">
            <a:avLst/>
          </a:prstGeom>
          <a:noFill/>
          <a:ln>
            <a:noFill/>
          </a:ln>
        </p:spPr>
        <p:txBody>
          <a:bodyPr wrap="square" rtlCol="0" anchor="ctr" anchorCtr="1">
            <a:spAutoFit/>
          </a:bodyPr>
          <a:lstStyle/>
          <a:p>
            <a:pPr marL="285750" indent="-285750">
              <a:lnSpc>
                <a:spcPct val="150000"/>
              </a:lnSpc>
              <a:buFont typeface="Arial" panose="020B0604020202020204" pitchFamily="34" charset="0"/>
              <a:buChar char="•"/>
            </a:pPr>
            <a:r>
              <a:rPr lang="en-US" sz="1600" b="0" dirty="0">
                <a:solidFill>
                  <a:schemeClr val="bg2">
                    <a:lumMod val="25000"/>
                  </a:schemeClr>
                </a:solidFill>
                <a:latin typeface="Cascadia Code" panose="020B0609020000020004" pitchFamily="49" charset="0"/>
                <a:cs typeface="Cascadia Code" panose="020B0609020000020004" pitchFamily="49" charset="0"/>
              </a:rPr>
              <a:t>Performs reliably in infrared or grayscale-only images.</a:t>
            </a:r>
          </a:p>
          <a:p>
            <a:pPr marL="285750" indent="-285750">
              <a:lnSpc>
                <a:spcPct val="150000"/>
              </a:lnSpc>
              <a:buFont typeface="Arial" panose="020B0604020202020204" pitchFamily="34" charset="0"/>
              <a:buChar char="•"/>
            </a:pPr>
            <a:r>
              <a:rPr lang="en-US" sz="1600" b="0" dirty="0">
                <a:solidFill>
                  <a:schemeClr val="bg2">
                    <a:lumMod val="25000"/>
                  </a:schemeClr>
                </a:solidFill>
                <a:latin typeface="Cascadia Code" panose="020B0609020000020004" pitchFamily="49" charset="0"/>
                <a:cs typeface="Cascadia Code" panose="020B0609020000020004" pitchFamily="49" charset="0"/>
              </a:rPr>
              <a:t>Avoids skin tone bias common in color-based detection models.</a:t>
            </a:r>
          </a:p>
          <a:p>
            <a:pPr marL="285750" indent="-285750">
              <a:lnSpc>
                <a:spcPct val="150000"/>
              </a:lnSpc>
              <a:buFont typeface="Arial" panose="020B0604020202020204" pitchFamily="34" charset="0"/>
              <a:buChar char="•"/>
            </a:pPr>
            <a:r>
              <a:rPr lang="en-US" sz="1600" b="0" dirty="0">
                <a:solidFill>
                  <a:schemeClr val="bg2">
                    <a:lumMod val="25000"/>
                  </a:schemeClr>
                </a:solidFill>
                <a:latin typeface="Cascadia Code" panose="020B0609020000020004" pitchFamily="49" charset="0"/>
                <a:cs typeface="Cascadia Code" panose="020B0609020000020004" pitchFamily="49" charset="0"/>
              </a:rPr>
              <a:t>Enables biometric and forensic analysis where color data isn't available.</a:t>
            </a:r>
          </a:p>
          <a:p>
            <a:pPr marL="285750" indent="-285750">
              <a:lnSpc>
                <a:spcPct val="150000"/>
              </a:lnSpc>
              <a:buFont typeface="Arial" panose="020B0604020202020204" pitchFamily="34" charset="0"/>
              <a:buChar char="•"/>
            </a:pPr>
            <a:r>
              <a:rPr lang="en-US" sz="1600" b="0" dirty="0">
                <a:solidFill>
                  <a:schemeClr val="bg2">
                    <a:lumMod val="25000"/>
                  </a:schemeClr>
                </a:solidFill>
                <a:latin typeface="Cascadia Code" panose="020B0609020000020004" pitchFamily="49" charset="0"/>
                <a:cs typeface="Cascadia Code" panose="020B0609020000020004" pitchFamily="49" charset="0"/>
              </a:rPr>
              <a:t>Reduces computational cost by processing a single grayscale channel.</a:t>
            </a:r>
          </a:p>
          <a:p>
            <a:pPr marL="285750" indent="-285750">
              <a:lnSpc>
                <a:spcPct val="150000"/>
              </a:lnSpc>
              <a:buFont typeface="Arial" panose="020B0604020202020204" pitchFamily="34" charset="0"/>
              <a:buChar char="•"/>
            </a:pPr>
            <a:r>
              <a:rPr lang="en-US" sz="1600" b="0" dirty="0">
                <a:solidFill>
                  <a:schemeClr val="bg2">
                    <a:lumMod val="25000"/>
                  </a:schemeClr>
                </a:solidFill>
                <a:latin typeface="Cascadia Code" panose="020B0609020000020004" pitchFamily="49" charset="0"/>
                <a:cs typeface="Cascadia Code" panose="020B0609020000020004" pitchFamily="49" charset="0"/>
              </a:rPr>
              <a:t>Supports privacy-focused applications that limit use of identifiable visual data.</a:t>
            </a:r>
          </a:p>
          <a:p>
            <a:pPr marL="285750" indent="-285750">
              <a:lnSpc>
                <a:spcPct val="150000"/>
              </a:lnSpc>
              <a:buFont typeface="Arial" panose="020B0604020202020204" pitchFamily="34" charset="0"/>
              <a:buChar char="•"/>
            </a:pPr>
            <a:r>
              <a:rPr lang="en-US" sz="1600" b="0" dirty="0">
                <a:solidFill>
                  <a:schemeClr val="bg2">
                    <a:lumMod val="25000"/>
                  </a:schemeClr>
                </a:solidFill>
                <a:latin typeface="Cascadia Code" panose="020B0609020000020004" pitchFamily="49" charset="0"/>
                <a:cs typeface="Cascadia Code" panose="020B0609020000020004" pitchFamily="49" charset="0"/>
              </a:rPr>
              <a:t>Encourages the development of texture-based, generalizable features.</a:t>
            </a:r>
          </a:p>
          <a:p>
            <a:pPr>
              <a:lnSpc>
                <a:spcPct val="150000"/>
              </a:lnSpc>
            </a:pPr>
            <a:endParaRPr lang="en-US" sz="1600" dirty="0">
              <a:solidFill>
                <a:schemeClr val="bg2">
                  <a:lumMod val="25000"/>
                </a:schemeClr>
              </a:solidFill>
              <a:latin typeface="Cascadia Code" panose="020B0609020000020004" pitchFamily="49" charset="0"/>
              <a:cs typeface="Cascadia Code" panose="020B0609020000020004" pitchFamily="49" charset="0"/>
            </a:endParaRPr>
          </a:p>
          <a:p>
            <a:pPr>
              <a:buNone/>
            </a:pPr>
            <a:r>
              <a:rPr lang="en-US" sz="1600" b="1" dirty="0">
                <a:solidFill>
                  <a:schemeClr val="bg2">
                    <a:lumMod val="25000"/>
                  </a:schemeClr>
                </a:solidFill>
                <a:latin typeface="Cascadia Code" panose="020B0609020000020004" pitchFamily="49" charset="0"/>
                <a:cs typeface="Cascadia Code" panose="020B0609020000020004" pitchFamily="49" charset="0"/>
              </a:rPr>
              <a:t>Use Cases of Grayscale Skin Detection</a:t>
            </a:r>
          </a:p>
          <a:p>
            <a:pPr marL="285750" indent="-285750">
              <a:lnSpc>
                <a:spcPct val="150000"/>
              </a:lnSpc>
              <a:buFont typeface="Arial" panose="020B0604020202020204" pitchFamily="34" charset="0"/>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Facial region segmentation in infrared or night vision surveillance footage.</a:t>
            </a:r>
          </a:p>
          <a:p>
            <a:pPr marL="285750" indent="-285750">
              <a:lnSpc>
                <a:spcPct val="150000"/>
              </a:lnSpc>
              <a:buFont typeface="Arial" panose="020B0604020202020204" pitchFamily="34" charset="0"/>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Preprocessing for biometric authentication in grayscale imaging devices.</a:t>
            </a:r>
          </a:p>
          <a:p>
            <a:pPr marL="285750" indent="-285750">
              <a:lnSpc>
                <a:spcPct val="150000"/>
              </a:lnSpc>
              <a:buFont typeface="Arial" panose="020B0604020202020204" pitchFamily="34" charset="0"/>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Gesture or hand-tracking in low-resource AR/VR systems.</a:t>
            </a:r>
          </a:p>
          <a:p>
            <a:pPr marL="285750" indent="-285750">
              <a:lnSpc>
                <a:spcPct val="150000"/>
              </a:lnSpc>
              <a:buFont typeface="Arial" panose="020B0604020202020204" pitchFamily="34" charset="0"/>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Skin exposure analysis in medical imaging without color data.</a:t>
            </a:r>
          </a:p>
          <a:p>
            <a:pPr marL="285750" indent="-285750">
              <a:lnSpc>
                <a:spcPct val="150000"/>
              </a:lnSpc>
              <a:buFont typeface="Arial" panose="020B0604020202020204" pitchFamily="34" charset="0"/>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Privacy-aware person tracking in public or regulated environments.</a:t>
            </a:r>
          </a:p>
        </p:txBody>
      </p:sp>
    </p:spTree>
    <p:extLst>
      <p:ext uri="{BB962C8B-B14F-4D97-AF65-F5344CB8AC3E}">
        <p14:creationId xmlns:p14="http://schemas.microsoft.com/office/powerpoint/2010/main" val="1300304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409A3-94B7-10F8-7944-1F23649EEFB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3225D49-1FA4-C9BB-64A5-CAC7EDC5BB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16879" y="403167"/>
            <a:ext cx="8955065" cy="6051665"/>
          </a:xfrm>
          <a:prstGeom prst="rect">
            <a:avLst/>
          </a:prstGeom>
          <a:ln w="38100">
            <a:solidFill>
              <a:schemeClr val="accent1"/>
            </a:solidFill>
          </a:ln>
        </p:spPr>
      </p:pic>
    </p:spTree>
    <p:extLst>
      <p:ext uri="{BB962C8B-B14F-4D97-AF65-F5344CB8AC3E}">
        <p14:creationId xmlns:p14="http://schemas.microsoft.com/office/powerpoint/2010/main" val="2929633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E0E54-62D6-10FE-553D-B2EDA7E4DE7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4439A62-EC95-32A3-2749-00AB778BAC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64921" y="151439"/>
            <a:ext cx="8658982" cy="6555121"/>
          </a:xfrm>
          <a:prstGeom prst="rect">
            <a:avLst/>
          </a:prstGeom>
          <a:ln w="38100">
            <a:solidFill>
              <a:schemeClr val="accent1"/>
            </a:solidFill>
          </a:ln>
        </p:spPr>
      </p:pic>
    </p:spTree>
    <p:extLst>
      <p:ext uri="{BB962C8B-B14F-4D97-AF65-F5344CB8AC3E}">
        <p14:creationId xmlns:p14="http://schemas.microsoft.com/office/powerpoint/2010/main" val="4072807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39F73-4FD6-903F-54FA-9FADAF796C87}"/>
              </a:ext>
            </a:extLst>
          </p:cNvPr>
          <p:cNvSpPr>
            <a:spLocks noGrp="1"/>
          </p:cNvSpPr>
          <p:nvPr>
            <p:ph type="title"/>
          </p:nvPr>
        </p:nvSpPr>
        <p:spPr>
          <a:xfrm>
            <a:off x="608012" y="2514600"/>
            <a:ext cx="3352800" cy="1828800"/>
          </a:xfrm>
        </p:spPr>
        <p:txBody>
          <a:bodyPr>
            <a:normAutofit fontScale="90000"/>
          </a:bodyPr>
          <a:lstStyle/>
          <a:p>
            <a:r>
              <a:rPr lang="en-IN" dirty="0">
                <a:solidFill>
                  <a:schemeClr val="bg2">
                    <a:lumMod val="25000"/>
                  </a:schemeClr>
                </a:solidFill>
                <a:latin typeface="Cascadia Code" panose="020B0609020000020004" pitchFamily="49" charset="0"/>
                <a:cs typeface="Cascadia Code" panose="020B0609020000020004" pitchFamily="49" charset="0"/>
              </a:rPr>
              <a:t>Thank You!</a:t>
            </a:r>
          </a:p>
        </p:txBody>
      </p:sp>
    </p:spTree>
    <p:extLst>
      <p:ext uri="{BB962C8B-B14F-4D97-AF65-F5344CB8AC3E}">
        <p14:creationId xmlns:p14="http://schemas.microsoft.com/office/powerpoint/2010/main" val="349628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BE8CF-ADD6-1EAD-5B69-9001264A040D}"/>
              </a:ext>
            </a:extLst>
          </p:cNvPr>
          <p:cNvSpPr>
            <a:spLocks noGrp="1"/>
          </p:cNvSpPr>
          <p:nvPr>
            <p:ph type="title"/>
          </p:nvPr>
        </p:nvSpPr>
        <p:spPr>
          <a:xfrm>
            <a:off x="737933" y="2182267"/>
            <a:ext cx="4343400" cy="1686967"/>
          </a:xfrm>
        </p:spPr>
        <p:txBody>
          <a:bodyPr>
            <a:normAutofit/>
          </a:bodyPr>
          <a:lstStyle/>
          <a:p>
            <a:r>
              <a:rPr lang="en-IN" sz="3200" dirty="0">
                <a:solidFill>
                  <a:schemeClr val="bg2">
                    <a:lumMod val="25000"/>
                  </a:schemeClr>
                </a:solidFill>
                <a:latin typeface="Cascadia Code" panose="020B0609020000020004" pitchFamily="49" charset="0"/>
                <a:cs typeface="Cascadia Code" panose="020B0609020000020004" pitchFamily="49" charset="0"/>
              </a:rPr>
              <a:t>Member-Wise Contributions</a:t>
            </a:r>
          </a:p>
        </p:txBody>
      </p:sp>
      <p:sp>
        <p:nvSpPr>
          <p:cNvPr id="3" name="Text Placeholder 2">
            <a:extLst>
              <a:ext uri="{FF2B5EF4-FFF2-40B4-BE49-F238E27FC236}">
                <a16:creationId xmlns:a16="http://schemas.microsoft.com/office/drawing/2014/main" id="{8698573A-2470-8FE5-92A5-040CFFF83FA7}"/>
              </a:ext>
            </a:extLst>
          </p:cNvPr>
          <p:cNvSpPr>
            <a:spLocks noGrp="1"/>
          </p:cNvSpPr>
          <p:nvPr>
            <p:ph type="body" sz="quarter" idx="14"/>
          </p:nvPr>
        </p:nvSpPr>
        <p:spPr>
          <a:xfrm>
            <a:off x="623633" y="3325267"/>
            <a:ext cx="4572000" cy="2124997"/>
          </a:xfrm>
        </p:spPr>
        <p:txBody>
          <a:bodyPr>
            <a:noAutofit/>
          </a:bodyPr>
          <a:lstStyle/>
          <a:p>
            <a:pPr algn="r"/>
            <a:r>
              <a:rPr lang="en-IN" sz="1200" dirty="0">
                <a:solidFill>
                  <a:schemeClr val="bg2">
                    <a:lumMod val="25000"/>
                  </a:schemeClr>
                </a:solidFill>
                <a:latin typeface="Cascadia Code" panose="020B0609020000020004" pitchFamily="49" charset="0"/>
                <a:cs typeface="Cascadia Code" panose="020B0609020000020004" pitchFamily="49" charset="0"/>
              </a:rPr>
              <a:t>Detailed contributions can be found in the commit history of this repo: </a:t>
            </a:r>
            <a:r>
              <a:rPr lang="en-IN" sz="1200" dirty="0">
                <a:solidFill>
                  <a:schemeClr val="bg2">
                    <a:lumMod val="25000"/>
                  </a:schemeClr>
                </a:solidFill>
                <a:latin typeface="Cascadia Code" panose="020B0609020000020004" pitchFamily="49" charset="0"/>
                <a:cs typeface="Cascadia Code" panose="020B0609020000020004" pitchFamily="49" charset="0"/>
                <a:hlinkClick r:id="rId2">
                  <a:extLst>
                    <a:ext uri="{A12FA001-AC4F-418D-AE19-62706E023703}">
                      <ahyp:hlinkClr xmlns:ahyp="http://schemas.microsoft.com/office/drawing/2018/hyperlinkcolor" val="tx"/>
                    </a:ext>
                  </a:extLst>
                </a:hlinkClick>
              </a:rPr>
              <a:t>https://github.com/icingtea/skin_detection</a:t>
            </a:r>
            <a:r>
              <a:rPr lang="en-IN" sz="1200" dirty="0">
                <a:solidFill>
                  <a:schemeClr val="bg2">
                    <a:lumMod val="25000"/>
                  </a:schemeClr>
                </a:solidFill>
                <a:latin typeface="Cascadia Code" panose="020B0609020000020004" pitchFamily="49" charset="0"/>
                <a:cs typeface="Cascadia Code" panose="020B0609020000020004" pitchFamily="49" charset="0"/>
              </a:rPr>
              <a:t> | (Warning: &gt;70 messy commits and about 5 branches.)</a:t>
            </a:r>
          </a:p>
        </p:txBody>
      </p:sp>
      <p:sp>
        <p:nvSpPr>
          <p:cNvPr id="4" name="TextBox 3">
            <a:extLst>
              <a:ext uri="{FF2B5EF4-FFF2-40B4-BE49-F238E27FC236}">
                <a16:creationId xmlns:a16="http://schemas.microsoft.com/office/drawing/2014/main" id="{A585AD4B-DBDE-C2D8-DD1C-C31947894975}"/>
              </a:ext>
            </a:extLst>
          </p:cNvPr>
          <p:cNvSpPr txBox="1"/>
          <p:nvPr/>
        </p:nvSpPr>
        <p:spPr>
          <a:xfrm>
            <a:off x="6764594" y="582067"/>
            <a:ext cx="4800598" cy="5693866"/>
          </a:xfrm>
          <a:prstGeom prst="rect">
            <a:avLst/>
          </a:prstGeom>
          <a:noFill/>
          <a:ln>
            <a:noFill/>
          </a:ln>
        </p:spPr>
        <p:txBody>
          <a:bodyPr wrap="square" rtlCol="0" anchor="ctr" anchorCtr="1">
            <a:spAutoFit/>
          </a:bodyPr>
          <a:lstStyle/>
          <a:p>
            <a:r>
              <a:rPr lang="en-IN" sz="2000" dirty="0">
                <a:solidFill>
                  <a:schemeClr val="bg2">
                    <a:lumMod val="25000"/>
                  </a:schemeClr>
                </a:solidFill>
                <a:latin typeface="Cascadia Code" panose="020B0609020000020004" pitchFamily="49" charset="0"/>
                <a:cs typeface="Cascadia Code" panose="020B0609020000020004" pitchFamily="49" charset="0"/>
              </a:rPr>
              <a:t>Jia:</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Facial Recognition Handling</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Geometric Mask Creation</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Superpixel Feature Extraction (Basic + LBP)</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Learned Probability Handling</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Project Report + Presentation</a:t>
            </a:r>
          </a:p>
          <a:p>
            <a:endParaRPr lang="en-IN" sz="1600" dirty="0">
              <a:solidFill>
                <a:schemeClr val="bg2">
                  <a:lumMod val="25000"/>
                </a:schemeClr>
              </a:solidFill>
              <a:latin typeface="Cascadia Code" panose="020B0609020000020004" pitchFamily="49" charset="0"/>
              <a:cs typeface="Cascadia Code" panose="020B0609020000020004" pitchFamily="49" charset="0"/>
            </a:endParaRPr>
          </a:p>
          <a:p>
            <a:r>
              <a:rPr lang="en-IN" sz="2000" dirty="0">
                <a:solidFill>
                  <a:schemeClr val="bg2">
                    <a:lumMod val="25000"/>
                  </a:schemeClr>
                </a:solidFill>
                <a:latin typeface="Cascadia Code" panose="020B0609020000020004" pitchFamily="49" charset="0"/>
                <a:cs typeface="Cascadia Code" panose="020B0609020000020004" pitchFamily="49" charset="0"/>
              </a:rPr>
              <a:t>Lalit:</a:t>
            </a:r>
          </a:p>
          <a:p>
            <a:pPr marL="285750" indent="-28575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Prior Probability Mask Creation</a:t>
            </a:r>
          </a:p>
          <a:p>
            <a:pPr marL="285750" indent="-28575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Distance Based Probability Mask Creation</a:t>
            </a:r>
          </a:p>
          <a:p>
            <a:pPr marL="285750" indent="-28575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Divergence Handling</a:t>
            </a:r>
          </a:p>
          <a:p>
            <a:pPr marL="285750" indent="-28575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Region Growing Algorithm</a:t>
            </a:r>
          </a:p>
          <a:p>
            <a:pPr marL="285750" indent="-28575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Project Report</a:t>
            </a:r>
          </a:p>
          <a:p>
            <a:endParaRPr lang="en-IN" sz="1600" dirty="0">
              <a:solidFill>
                <a:schemeClr val="bg2">
                  <a:lumMod val="25000"/>
                </a:schemeClr>
              </a:solidFill>
              <a:latin typeface="Cascadia Code" panose="020B0609020000020004" pitchFamily="49" charset="0"/>
              <a:cs typeface="Cascadia Code" panose="020B0609020000020004" pitchFamily="49" charset="0"/>
            </a:endParaRPr>
          </a:p>
          <a:p>
            <a:r>
              <a:rPr lang="en-IN" sz="2000" dirty="0">
                <a:solidFill>
                  <a:schemeClr val="bg2">
                    <a:lumMod val="25000"/>
                  </a:schemeClr>
                </a:solidFill>
                <a:latin typeface="Cascadia Code" panose="020B0609020000020004" pitchFamily="49" charset="0"/>
                <a:cs typeface="Cascadia Code" panose="020B0609020000020004" pitchFamily="49" charset="0"/>
              </a:rPr>
              <a:t>Rachit:</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Dataset Acquisition, Cleaning and Preprocessing</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Region Growing Algorithm</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Hyperparameter Tuning</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PowerPoint Presentation</a:t>
            </a:r>
          </a:p>
        </p:txBody>
      </p:sp>
    </p:spTree>
    <p:extLst>
      <p:ext uri="{BB962C8B-B14F-4D97-AF65-F5344CB8AC3E}">
        <p14:creationId xmlns:p14="http://schemas.microsoft.com/office/powerpoint/2010/main" val="2730091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EFECD88-A066-8DED-B510-9592DAE30440}"/>
              </a:ext>
            </a:extLst>
          </p:cNvPr>
          <p:cNvGraphicFramePr/>
          <p:nvPr>
            <p:extLst>
              <p:ext uri="{D42A27DB-BD31-4B8C-83A1-F6EECF244321}">
                <p14:modId xmlns:p14="http://schemas.microsoft.com/office/powerpoint/2010/main" val="967414880"/>
              </p:ext>
            </p:extLst>
          </p:nvPr>
        </p:nvGraphicFramePr>
        <p:xfrm>
          <a:off x="493712" y="533400"/>
          <a:ext cx="11201399"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327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6839B-C814-9132-CAED-DAA3A2AC1B9F}"/>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Dataset Acquirement and Cleanup</a:t>
            </a:r>
          </a:p>
        </p:txBody>
      </p:sp>
      <p:sp>
        <p:nvSpPr>
          <p:cNvPr id="3" name="Slide Number Placeholder 2">
            <a:extLst>
              <a:ext uri="{FF2B5EF4-FFF2-40B4-BE49-F238E27FC236}">
                <a16:creationId xmlns:a16="http://schemas.microsoft.com/office/drawing/2014/main" id="{E93ED311-C381-D071-6E3A-B89752A36DEA}"/>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1</a:t>
            </a:r>
          </a:p>
        </p:txBody>
      </p:sp>
      <p:sp>
        <p:nvSpPr>
          <p:cNvPr id="4" name="Content Placeholder 3">
            <a:extLst>
              <a:ext uri="{FF2B5EF4-FFF2-40B4-BE49-F238E27FC236}">
                <a16:creationId xmlns:a16="http://schemas.microsoft.com/office/drawing/2014/main" id="{93FC6901-21F4-CF89-293A-3BDF1CD22602}"/>
              </a:ext>
            </a:extLst>
          </p:cNvPr>
          <p:cNvSpPr>
            <a:spLocks noGrp="1"/>
          </p:cNvSpPr>
          <p:nvPr>
            <p:ph idx="1"/>
          </p:nvPr>
        </p:nvSpPr>
        <p:spPr>
          <a:xfrm>
            <a:off x="1293812" y="1358081"/>
            <a:ext cx="10209930" cy="4724400"/>
          </a:xfrm>
        </p:spPr>
        <p:txBody>
          <a:bodyPr>
            <a:noAutofit/>
          </a:bodyPr>
          <a:lstStyle/>
          <a:p>
            <a:r>
              <a:rPr lang="en-IN" sz="1600" b="1" dirty="0">
                <a:solidFill>
                  <a:schemeClr val="bg2">
                    <a:lumMod val="25000"/>
                  </a:schemeClr>
                </a:solidFill>
                <a:latin typeface="Cascadia Code" panose="020B0609020000020004" pitchFamily="49" charset="0"/>
                <a:cs typeface="Cascadia Code" panose="020B0609020000020004" pitchFamily="49" charset="0"/>
              </a:rPr>
              <a:t>Dataset: Relabelled HELEN Dataset</a:t>
            </a:r>
            <a:br>
              <a:rPr lang="en-IN" sz="1600" dirty="0">
                <a:solidFill>
                  <a:schemeClr val="bg2">
                    <a:lumMod val="25000"/>
                  </a:schemeClr>
                </a:solidFill>
                <a:latin typeface="Cascadia Code" panose="020B0609020000020004" pitchFamily="49" charset="0"/>
                <a:cs typeface="Cascadia Code" panose="020B0609020000020004" pitchFamily="49" charset="0"/>
              </a:rPr>
            </a:br>
            <a:r>
              <a:rPr lang="en-IN" sz="1600" dirty="0">
                <a:solidFill>
                  <a:schemeClr val="bg2">
                    <a:lumMod val="25000"/>
                  </a:schemeClr>
                </a:solidFill>
                <a:latin typeface="Cascadia Code" panose="020B0609020000020004" pitchFamily="49" charset="0"/>
                <a:cs typeface="Cascadia Code" panose="020B0609020000020004" pitchFamily="49" charset="0"/>
              </a:rPr>
              <a:t>2,330 high-res facial images with detailed segmentation masks (facial skin, eyes, lips, etc.)</a:t>
            </a:r>
          </a:p>
          <a:p>
            <a:r>
              <a:rPr lang="en-IN" sz="1600" b="1" dirty="0">
                <a:solidFill>
                  <a:schemeClr val="bg2">
                    <a:lumMod val="25000"/>
                  </a:schemeClr>
                </a:solidFill>
                <a:latin typeface="Cascadia Code" panose="020B0609020000020004" pitchFamily="49" charset="0"/>
                <a:cs typeface="Cascadia Code" panose="020B0609020000020004" pitchFamily="49" charset="0"/>
              </a:rPr>
              <a:t>Goal:</a:t>
            </a:r>
            <a:r>
              <a:rPr lang="en-IN" sz="1600" dirty="0">
                <a:solidFill>
                  <a:schemeClr val="bg2">
                    <a:lumMod val="25000"/>
                  </a:schemeClr>
                </a:solidFill>
                <a:latin typeface="Cascadia Code" panose="020B0609020000020004" pitchFamily="49" charset="0"/>
                <a:cs typeface="Cascadia Code" panose="020B0609020000020004" pitchFamily="49" charset="0"/>
              </a:rPr>
              <a:t> Prepare binary </a:t>
            </a:r>
            <a:r>
              <a:rPr lang="en-IN" sz="1600" i="1" dirty="0">
                <a:solidFill>
                  <a:schemeClr val="bg2">
                    <a:lumMod val="25000"/>
                  </a:schemeClr>
                </a:solidFill>
                <a:latin typeface="Cascadia Code" panose="020B0609020000020004" pitchFamily="49" charset="0"/>
                <a:cs typeface="Cascadia Code" panose="020B0609020000020004" pitchFamily="49" charset="0"/>
              </a:rPr>
              <a:t>facial-skin-only</a:t>
            </a:r>
            <a:r>
              <a:rPr lang="en-IN" sz="1600" dirty="0">
                <a:solidFill>
                  <a:schemeClr val="bg2">
                    <a:lumMod val="25000"/>
                  </a:schemeClr>
                </a:solidFill>
                <a:latin typeface="Cascadia Code" panose="020B0609020000020004" pitchFamily="49" charset="0"/>
                <a:cs typeface="Cascadia Code" panose="020B0609020000020004" pitchFamily="49" charset="0"/>
              </a:rPr>
              <a:t> masks ONLY for validation of our facial mask extraction, to tune hyperparameters further on.</a:t>
            </a:r>
          </a:p>
          <a:p>
            <a:r>
              <a:rPr lang="en-IN" sz="1600" b="1" dirty="0">
                <a:solidFill>
                  <a:schemeClr val="bg2">
                    <a:lumMod val="25000"/>
                  </a:schemeClr>
                </a:solidFill>
                <a:latin typeface="Cascadia Code" panose="020B0609020000020004" pitchFamily="49" charset="0"/>
                <a:cs typeface="Cascadia Code" panose="020B0609020000020004" pitchFamily="49" charset="0"/>
              </a:rPr>
              <a:t>Preprocessing: </a:t>
            </a:r>
            <a:r>
              <a:rPr lang="en-IN" sz="1600" dirty="0">
                <a:solidFill>
                  <a:schemeClr val="bg2">
                    <a:lumMod val="25000"/>
                  </a:schemeClr>
                </a:solidFill>
                <a:latin typeface="Cascadia Code" panose="020B0609020000020004" pitchFamily="49" charset="0"/>
                <a:cs typeface="Cascadia Code" panose="020B0609020000020004" pitchFamily="49" charset="0"/>
              </a:rPr>
              <a:t>- Extracted skin-only regions</a:t>
            </a:r>
          </a:p>
          <a:p>
            <a:r>
              <a:rPr lang="en-IN" sz="1600" dirty="0">
                <a:solidFill>
                  <a:schemeClr val="bg2">
                    <a:lumMod val="25000"/>
                  </a:schemeClr>
                </a:solidFill>
                <a:latin typeface="Cascadia Code" panose="020B0609020000020004" pitchFamily="49" charset="0"/>
                <a:cs typeface="Cascadia Code" panose="020B0609020000020004" pitchFamily="49" charset="0"/>
              </a:rPr>
              <a:t>		- Ensured solo subjects for simplicity in validation</a:t>
            </a:r>
          </a:p>
          <a:p>
            <a:r>
              <a:rPr lang="en-IN" sz="1600" dirty="0">
                <a:solidFill>
                  <a:schemeClr val="bg2">
                    <a:lumMod val="25000"/>
                  </a:schemeClr>
                </a:solidFill>
                <a:latin typeface="Cascadia Code" panose="020B0609020000020004" pitchFamily="49" charset="0"/>
                <a:cs typeface="Cascadia Code" panose="020B0609020000020004" pitchFamily="49" charset="0"/>
              </a:rPr>
              <a:t>		- Created 1/0 binary masks (skin, not skin)</a:t>
            </a:r>
          </a:p>
          <a:p>
            <a:r>
              <a:rPr lang="en-IN" sz="1600" dirty="0">
                <a:solidFill>
                  <a:schemeClr val="bg2">
                    <a:lumMod val="25000"/>
                  </a:schemeClr>
                </a:solidFill>
                <a:latin typeface="Cascadia Code" panose="020B0609020000020004" pitchFamily="49" charset="0"/>
                <a:cs typeface="Cascadia Code" panose="020B0609020000020004" pitchFamily="49" charset="0"/>
              </a:rPr>
              <a:t>		- Manually reviewed any abnormalities</a:t>
            </a:r>
          </a:p>
          <a:p>
            <a:r>
              <a:rPr lang="en-IN" sz="1600" b="1" dirty="0">
                <a:solidFill>
                  <a:schemeClr val="bg2">
                    <a:lumMod val="25000"/>
                  </a:schemeClr>
                </a:solidFill>
                <a:latin typeface="Cascadia Code" panose="020B0609020000020004" pitchFamily="49" charset="0"/>
                <a:cs typeface="Cascadia Code" panose="020B0609020000020004" pitchFamily="49" charset="0"/>
              </a:rPr>
              <a:t>Paper Limitations: </a:t>
            </a:r>
            <a:r>
              <a:rPr lang="en-IN" sz="1600" dirty="0">
                <a:solidFill>
                  <a:schemeClr val="bg2">
                    <a:lumMod val="25000"/>
                  </a:schemeClr>
                </a:solidFill>
                <a:latin typeface="Cascadia Code" panose="020B0609020000020004" pitchFamily="49" charset="0"/>
                <a:cs typeface="Cascadia Code" panose="020B0609020000020004" pitchFamily="49" charset="0"/>
              </a:rPr>
              <a:t>The dataset in the reference paper (as well as most skin segmentation datasets) is not publicly available, so masking validation could only be performed on facial masks, not entire skin masks.</a:t>
            </a:r>
          </a:p>
        </p:txBody>
      </p:sp>
    </p:spTree>
    <p:extLst>
      <p:ext uri="{BB962C8B-B14F-4D97-AF65-F5344CB8AC3E}">
        <p14:creationId xmlns:p14="http://schemas.microsoft.com/office/powerpoint/2010/main" val="3205244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689047-CD38-439E-681D-01A099B6FF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477" y="1227453"/>
            <a:ext cx="11079870" cy="4403094"/>
          </a:xfrm>
          <a:prstGeom prst="rect">
            <a:avLst/>
          </a:prstGeom>
          <a:ln w="38100">
            <a:solidFill>
              <a:schemeClr val="accent1"/>
            </a:solidFill>
          </a:ln>
        </p:spPr>
      </p:pic>
    </p:spTree>
    <p:extLst>
      <p:ext uri="{BB962C8B-B14F-4D97-AF65-F5344CB8AC3E}">
        <p14:creationId xmlns:p14="http://schemas.microsoft.com/office/powerpoint/2010/main" val="2890075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1D98D-67C6-0ABF-E863-F5787F18A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B58C98-44C7-E722-B329-3CE388F6EB6F}"/>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Facial Masking</a:t>
            </a:r>
          </a:p>
        </p:txBody>
      </p:sp>
      <p:sp>
        <p:nvSpPr>
          <p:cNvPr id="3" name="Slide Number Placeholder 2">
            <a:extLst>
              <a:ext uri="{FF2B5EF4-FFF2-40B4-BE49-F238E27FC236}">
                <a16:creationId xmlns:a16="http://schemas.microsoft.com/office/drawing/2014/main" id="{D9FBA992-92B6-3D58-17C5-3CE63E9E99BA}"/>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2</a:t>
            </a:r>
          </a:p>
        </p:txBody>
      </p:sp>
      <p:sp>
        <p:nvSpPr>
          <p:cNvPr id="4" name="Content Placeholder 3">
            <a:extLst>
              <a:ext uri="{FF2B5EF4-FFF2-40B4-BE49-F238E27FC236}">
                <a16:creationId xmlns:a16="http://schemas.microsoft.com/office/drawing/2014/main" id="{89955F00-3367-DCE2-6CAA-82FC05C47188}"/>
              </a:ext>
            </a:extLst>
          </p:cNvPr>
          <p:cNvSpPr>
            <a:spLocks noGrp="1"/>
          </p:cNvSpPr>
          <p:nvPr>
            <p:ph idx="1"/>
          </p:nvPr>
        </p:nvSpPr>
        <p:spPr>
          <a:xfrm>
            <a:off x="1293812" y="1358081"/>
            <a:ext cx="10209930" cy="4724400"/>
          </a:xfrm>
        </p:spPr>
        <p:txBody>
          <a:bodyPr>
            <a:noAutofit/>
          </a:bodyPr>
          <a:lstStyle/>
          <a:p>
            <a:r>
              <a:rPr lang="en-US" sz="1600" b="1" dirty="0">
                <a:solidFill>
                  <a:schemeClr val="bg2">
                    <a:lumMod val="25000"/>
                  </a:schemeClr>
                </a:solidFill>
                <a:latin typeface="Cascadia Code" panose="020B0609020000020004" pitchFamily="49" charset="0"/>
                <a:cs typeface="Cascadia Code" panose="020B0609020000020004" pitchFamily="49" charset="0"/>
              </a:rPr>
              <a:t>Goal:</a:t>
            </a:r>
            <a:r>
              <a:rPr lang="en-US" sz="1600" dirty="0">
                <a:solidFill>
                  <a:schemeClr val="bg2">
                    <a:lumMod val="25000"/>
                  </a:schemeClr>
                </a:solidFill>
                <a:latin typeface="Cascadia Code" panose="020B0609020000020004" pitchFamily="49" charset="0"/>
                <a:cs typeface="Cascadia Code" panose="020B0609020000020004" pitchFamily="49" charset="0"/>
              </a:rPr>
              <a:t> Predict skin pixels </a:t>
            </a:r>
            <a:r>
              <a:rPr lang="en-US" sz="1600" i="1" dirty="0">
                <a:solidFill>
                  <a:schemeClr val="bg2">
                    <a:lumMod val="25000"/>
                  </a:schemeClr>
                </a:solidFill>
                <a:latin typeface="Cascadia Code" panose="020B0609020000020004" pitchFamily="49" charset="0"/>
                <a:cs typeface="Cascadia Code" panose="020B0609020000020004" pitchFamily="49" charset="0"/>
              </a:rPr>
              <a:t>within the face region only</a:t>
            </a:r>
            <a:r>
              <a:rPr lang="en-US" sz="1600" dirty="0">
                <a:solidFill>
                  <a:schemeClr val="bg2">
                    <a:lumMod val="25000"/>
                  </a:schemeClr>
                </a:solidFill>
                <a:latin typeface="Cascadia Code" panose="020B0609020000020004" pitchFamily="49" charset="0"/>
                <a:cs typeface="Cascadia Code" panose="020B0609020000020004" pitchFamily="49" charset="0"/>
              </a:rPr>
              <a:t> using grayscale-based intensity and location priors.</a:t>
            </a:r>
          </a:p>
          <a:p>
            <a:r>
              <a:rPr lang="en-IN" sz="1600" b="1" dirty="0">
                <a:solidFill>
                  <a:schemeClr val="bg2">
                    <a:lumMod val="25000"/>
                  </a:schemeClr>
                </a:solidFill>
                <a:latin typeface="Cascadia Code" panose="020B0609020000020004" pitchFamily="49" charset="0"/>
                <a:cs typeface="Cascadia Code" panose="020B0609020000020004" pitchFamily="49" charset="0"/>
              </a:rPr>
              <a:t>Preprocessing:</a:t>
            </a:r>
            <a:r>
              <a:rPr lang="en-IN" sz="1600" dirty="0">
                <a:solidFill>
                  <a:schemeClr val="bg2">
                    <a:lumMod val="25000"/>
                  </a:schemeClr>
                </a:solidFill>
                <a:latin typeface="Cascadia Code" panose="020B0609020000020004" pitchFamily="49" charset="0"/>
                <a:cs typeface="Cascadia Code" panose="020B0609020000020004" pitchFamily="49" charset="0"/>
              </a:rPr>
              <a:t>	- Used OpenCV’s Haar Cascades for facial landmarks</a:t>
            </a:r>
          </a:p>
          <a:p>
            <a:pPr>
              <a:buNone/>
            </a:pPr>
            <a:r>
              <a:rPr lang="en-IN" sz="1600" dirty="0">
                <a:solidFill>
                  <a:schemeClr val="bg2">
                    <a:lumMod val="25000"/>
                  </a:schemeClr>
                </a:solidFill>
                <a:latin typeface="Cascadia Code" panose="020B0609020000020004" pitchFamily="49" charset="0"/>
                <a:cs typeface="Cascadia Code" panose="020B0609020000020004" pitchFamily="49" charset="0"/>
              </a:rPr>
              <a:t>		- Constructed a face mask avoiding non-skin areas</a:t>
            </a:r>
          </a:p>
          <a:p>
            <a:pPr>
              <a:buNone/>
            </a:pPr>
            <a:r>
              <a:rPr lang="en-IN" sz="1600" dirty="0">
                <a:solidFill>
                  <a:schemeClr val="bg2">
                    <a:lumMod val="25000"/>
                  </a:schemeClr>
                </a:solidFill>
                <a:latin typeface="Cascadia Code" panose="020B0609020000020004" pitchFamily="49" charset="0"/>
                <a:cs typeface="Cascadia Code" panose="020B0609020000020004" pitchFamily="49" charset="0"/>
              </a:rPr>
              <a:t>		- Generated intensity histograms over masked skin</a:t>
            </a:r>
          </a:p>
          <a:p>
            <a:pPr>
              <a:buNone/>
            </a:pPr>
            <a:r>
              <a:rPr lang="en-IN" sz="1600" dirty="0">
                <a:solidFill>
                  <a:schemeClr val="bg2">
                    <a:lumMod val="25000"/>
                  </a:schemeClr>
                </a:solidFill>
                <a:latin typeface="Cascadia Code" panose="020B0609020000020004" pitchFamily="49" charset="0"/>
                <a:cs typeface="Cascadia Code" panose="020B0609020000020004" pitchFamily="49" charset="0"/>
              </a:rPr>
              <a:t>		- Created a distance-based prior</a:t>
            </a:r>
          </a:p>
          <a:p>
            <a:r>
              <a:rPr lang="en-IN" sz="1600" b="1" dirty="0">
                <a:solidFill>
                  <a:schemeClr val="bg2">
                    <a:lumMod val="25000"/>
                  </a:schemeClr>
                </a:solidFill>
                <a:latin typeface="Cascadia Code" panose="020B0609020000020004" pitchFamily="49" charset="0"/>
                <a:cs typeface="Cascadia Code" panose="020B0609020000020004" pitchFamily="49" charset="0"/>
              </a:rPr>
              <a:t>		      P(s | I) ∝ P(I | s) × [P₍face₎(s)]^</a:t>
            </a:r>
            <a:r>
              <a:rPr lang="el-GR" sz="1600" b="1" dirty="0">
                <a:solidFill>
                  <a:schemeClr val="bg2">
                    <a:lumMod val="25000"/>
                  </a:schemeClr>
                </a:solidFill>
                <a:latin typeface="Cascadia Code" panose="020B0609020000020004" pitchFamily="49" charset="0"/>
                <a:cs typeface="Cascadia Code" panose="020B0609020000020004" pitchFamily="49" charset="0"/>
              </a:rPr>
              <a:t>α &gt; λ</a:t>
            </a:r>
            <a:endParaRPr lang="el-GR" sz="1600" dirty="0">
              <a:solidFill>
                <a:schemeClr val="bg2">
                  <a:lumMod val="25000"/>
                </a:schemeClr>
              </a:solidFill>
              <a:latin typeface="Cascadia Code" panose="020B0609020000020004" pitchFamily="49" charset="0"/>
              <a:cs typeface="Cascadia Code" panose="020B0609020000020004" pitchFamily="49" charset="0"/>
            </a:endParaRPr>
          </a:p>
          <a:p>
            <a:pPr>
              <a:buNone/>
            </a:pPr>
            <a:r>
              <a:rPr lang="en-IN" sz="1600" dirty="0">
                <a:solidFill>
                  <a:schemeClr val="bg2">
                    <a:lumMod val="25000"/>
                  </a:schemeClr>
                </a:solidFill>
                <a:latin typeface="Cascadia Code" panose="020B0609020000020004" pitchFamily="49" charset="0"/>
                <a:cs typeface="Cascadia Code" panose="020B0609020000020004" pitchFamily="49" charset="0"/>
              </a:rPr>
              <a:t>where: </a:t>
            </a:r>
            <a:r>
              <a:rPr lang="en-IN" sz="1600" b="1" dirty="0">
                <a:solidFill>
                  <a:schemeClr val="bg2">
                    <a:lumMod val="25000"/>
                  </a:schemeClr>
                </a:solidFill>
                <a:latin typeface="Cascadia Code" panose="020B0609020000020004" pitchFamily="49" charset="0"/>
                <a:cs typeface="Cascadia Code" panose="020B0609020000020004" pitchFamily="49" charset="0"/>
              </a:rPr>
              <a:t>P(I | s)</a:t>
            </a:r>
            <a:r>
              <a:rPr lang="en-IN" sz="1600" dirty="0">
                <a:solidFill>
                  <a:schemeClr val="bg2">
                    <a:lumMod val="25000"/>
                  </a:schemeClr>
                </a:solidFill>
                <a:latin typeface="Cascadia Code" panose="020B0609020000020004" pitchFamily="49" charset="0"/>
                <a:cs typeface="Cascadia Code" panose="020B0609020000020004" pitchFamily="49" charset="0"/>
              </a:rPr>
              <a:t> = p of intensity </a:t>
            </a:r>
            <a:r>
              <a:rPr lang="en-IN" sz="1600" i="1" dirty="0">
                <a:solidFill>
                  <a:schemeClr val="bg2">
                    <a:lumMod val="25000"/>
                  </a:schemeClr>
                </a:solidFill>
                <a:latin typeface="Cascadia Code" panose="020B0609020000020004" pitchFamily="49" charset="0"/>
                <a:cs typeface="Cascadia Code" panose="020B0609020000020004" pitchFamily="49" charset="0"/>
              </a:rPr>
              <a:t>I</a:t>
            </a:r>
            <a:r>
              <a:rPr lang="en-IN" sz="1600" dirty="0">
                <a:solidFill>
                  <a:schemeClr val="bg2">
                    <a:lumMod val="25000"/>
                  </a:schemeClr>
                </a:solidFill>
                <a:latin typeface="Cascadia Code" panose="020B0609020000020004" pitchFamily="49" charset="0"/>
                <a:cs typeface="Cascadia Code" panose="020B0609020000020004" pitchFamily="49" charset="0"/>
              </a:rPr>
              <a:t> given it’s skin, </a:t>
            </a:r>
            <a:r>
              <a:rPr lang="en-IN" sz="1600" b="1" dirty="0">
                <a:solidFill>
                  <a:schemeClr val="bg2">
                    <a:lumMod val="25000"/>
                  </a:schemeClr>
                </a:solidFill>
                <a:latin typeface="Cascadia Code" panose="020B0609020000020004" pitchFamily="49" charset="0"/>
                <a:cs typeface="Cascadia Code" panose="020B0609020000020004" pitchFamily="49" charset="0"/>
              </a:rPr>
              <a:t>P₍face₎(s)</a:t>
            </a:r>
            <a:r>
              <a:rPr lang="en-IN" sz="1600" dirty="0">
                <a:solidFill>
                  <a:schemeClr val="bg2">
                    <a:lumMod val="25000"/>
                  </a:schemeClr>
                </a:solidFill>
                <a:latin typeface="Cascadia Code" panose="020B0609020000020004" pitchFamily="49" charset="0"/>
                <a:cs typeface="Cascadia Code" panose="020B0609020000020004" pitchFamily="49" charset="0"/>
              </a:rPr>
              <a:t> = spatial prior, </a:t>
            </a:r>
            <a:r>
              <a:rPr lang="el-GR" sz="1600" b="1" dirty="0">
                <a:solidFill>
                  <a:schemeClr val="bg2">
                    <a:lumMod val="25000"/>
                  </a:schemeClr>
                </a:solidFill>
                <a:latin typeface="Cascadia Code" panose="020B0609020000020004" pitchFamily="49" charset="0"/>
                <a:cs typeface="Cascadia Code" panose="020B0609020000020004" pitchFamily="49" charset="0"/>
              </a:rPr>
              <a:t>α</a:t>
            </a:r>
            <a:r>
              <a:rPr lang="el-GR" sz="1600" dirty="0">
                <a:solidFill>
                  <a:schemeClr val="bg2">
                    <a:lumMod val="25000"/>
                  </a:schemeClr>
                </a:solidFill>
                <a:latin typeface="Cascadia Code" panose="020B0609020000020004" pitchFamily="49" charset="0"/>
                <a:cs typeface="Cascadia Code" panose="020B0609020000020004" pitchFamily="49" charset="0"/>
              </a:rPr>
              <a:t> = </a:t>
            </a:r>
            <a:r>
              <a:rPr lang="en-IN" sz="1600" dirty="0">
                <a:solidFill>
                  <a:schemeClr val="bg2">
                    <a:lumMod val="25000"/>
                  </a:schemeClr>
                </a:solidFill>
                <a:latin typeface="Cascadia Code" panose="020B0609020000020004" pitchFamily="49" charset="0"/>
                <a:cs typeface="Cascadia Code" panose="020B0609020000020004" pitchFamily="49" charset="0"/>
              </a:rPr>
              <a:t>weight for prior, </a:t>
            </a:r>
            <a:r>
              <a:rPr lang="el-GR" sz="1600" b="1" dirty="0">
                <a:solidFill>
                  <a:schemeClr val="bg2">
                    <a:lumMod val="25000"/>
                  </a:schemeClr>
                </a:solidFill>
                <a:latin typeface="Cascadia Code" panose="020B0609020000020004" pitchFamily="49" charset="0"/>
                <a:cs typeface="Cascadia Code" panose="020B0609020000020004" pitchFamily="49" charset="0"/>
              </a:rPr>
              <a:t>λ</a:t>
            </a:r>
            <a:r>
              <a:rPr lang="el-GR" sz="1600" dirty="0">
                <a:solidFill>
                  <a:schemeClr val="bg2">
                    <a:lumMod val="25000"/>
                  </a:schemeClr>
                </a:solidFill>
                <a:latin typeface="Cascadia Code" panose="020B0609020000020004" pitchFamily="49" charset="0"/>
                <a:cs typeface="Cascadia Code" panose="020B0609020000020004" pitchFamily="49" charset="0"/>
              </a:rPr>
              <a:t> = </a:t>
            </a:r>
            <a:r>
              <a:rPr lang="en-IN" sz="1600" dirty="0">
                <a:solidFill>
                  <a:schemeClr val="bg2">
                    <a:lumMod val="25000"/>
                  </a:schemeClr>
                </a:solidFill>
                <a:latin typeface="Cascadia Code" panose="020B0609020000020004" pitchFamily="49" charset="0"/>
                <a:cs typeface="Cascadia Code" panose="020B0609020000020004" pitchFamily="49" charset="0"/>
              </a:rPr>
              <a:t>threshold.</a:t>
            </a:r>
          </a:p>
          <a:p>
            <a:pPr>
              <a:buNone/>
            </a:pPr>
            <a:r>
              <a:rPr lang="en-US" sz="1600" b="1" dirty="0">
                <a:solidFill>
                  <a:schemeClr val="bg2">
                    <a:lumMod val="25000"/>
                  </a:schemeClr>
                </a:solidFill>
                <a:latin typeface="Cascadia Code" panose="020B0609020000020004" pitchFamily="49" charset="0"/>
                <a:cs typeface="Cascadia Code" panose="020B0609020000020004" pitchFamily="49" charset="0"/>
              </a:rPr>
              <a:t>Paper Limitations: </a:t>
            </a:r>
            <a:r>
              <a:rPr lang="en-US" sz="1600" dirty="0">
                <a:solidFill>
                  <a:schemeClr val="bg2">
                    <a:lumMod val="25000"/>
                  </a:schemeClr>
                </a:solidFill>
                <a:latin typeface="Cascadia Code" panose="020B0609020000020004" pitchFamily="49" charset="0"/>
                <a:cs typeface="Cascadia Code" panose="020B0609020000020004" pitchFamily="49" charset="0"/>
              </a:rPr>
              <a:t>The original method in the paper did not detail how their spatial prior was derived. We are using </a:t>
            </a:r>
            <a:r>
              <a:rPr lang="en-US" sz="1600" b="1" dirty="0">
                <a:solidFill>
                  <a:schemeClr val="bg2">
                    <a:lumMod val="25000"/>
                  </a:schemeClr>
                </a:solidFill>
                <a:latin typeface="Cascadia Code" panose="020B0609020000020004" pitchFamily="49" charset="0"/>
                <a:cs typeface="Cascadia Code" panose="020B0609020000020004" pitchFamily="49" charset="0"/>
              </a:rPr>
              <a:t>stacked Gaussians</a:t>
            </a:r>
            <a:r>
              <a:rPr lang="en-US" sz="1600" dirty="0">
                <a:solidFill>
                  <a:schemeClr val="bg2">
                    <a:lumMod val="25000"/>
                  </a:schemeClr>
                </a:solidFill>
                <a:latin typeface="Cascadia Code" panose="020B0609020000020004" pitchFamily="49" charset="0"/>
                <a:cs typeface="Cascadia Code" panose="020B0609020000020004" pitchFamily="49" charset="0"/>
              </a:rPr>
              <a:t> over selected landmarks.</a:t>
            </a:r>
          </a:p>
        </p:txBody>
      </p:sp>
    </p:spTree>
    <p:extLst>
      <p:ext uri="{BB962C8B-B14F-4D97-AF65-F5344CB8AC3E}">
        <p14:creationId xmlns:p14="http://schemas.microsoft.com/office/powerpoint/2010/main" val="613983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3DC44-FEF6-AF59-AF22-74407387D98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113F0E2-017D-5CE6-4A1B-C532F32A09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3055" y="2073901"/>
            <a:ext cx="10922713" cy="2710198"/>
          </a:xfrm>
          <a:prstGeom prst="rect">
            <a:avLst/>
          </a:prstGeom>
          <a:ln w="38100">
            <a:solidFill>
              <a:schemeClr val="accent1"/>
            </a:solidFill>
          </a:ln>
        </p:spPr>
      </p:pic>
    </p:spTree>
    <p:extLst>
      <p:ext uri="{BB962C8B-B14F-4D97-AF65-F5344CB8AC3E}">
        <p14:creationId xmlns:p14="http://schemas.microsoft.com/office/powerpoint/2010/main" val="1084870492"/>
      </p:ext>
    </p:extLst>
  </p:cSld>
  <p:clrMapOvr>
    <a:masterClrMapping/>
  </p:clrMapOvr>
</p:sld>
</file>

<file path=ppt/theme/theme1.xml><?xml version="1.0" encoding="utf-8"?>
<a:theme xmlns:a="http://schemas.openxmlformats.org/drawingml/2006/main" name="Custom">
  <a:themeElements>
    <a:clrScheme name="Custom 174">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E1EAED"/>
      </a:accent6>
      <a:hlink>
        <a:srgbClr val="9454C3"/>
      </a:hlink>
      <a:folHlink>
        <a:srgbClr val="3EBBF0"/>
      </a:folHlink>
    </a:clrScheme>
    <a:fontScheme name="Custom 30">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TM03460663_win32_LW_V6" id="{E98E9C9B-9291-4B47-BC4D-DAE7B5F9EC1B}" vid="{225AF68F-18F0-421B-8B78-1F33E1A33B6C}"/>
    </a:ext>
  </a:extLst>
</a:theme>
</file>

<file path=ppt/theme/theme2.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0C06458-EC9A-428C-9123-A760B9587A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37B52A-9EC8-4B7A-85C4-31F7EAFE403D}">
  <ds:schemaRefs>
    <ds:schemaRef ds:uri="http://schemas.microsoft.com/sharepoint/v3/contenttype/forms"/>
  </ds:schemaRefs>
</ds:datastoreItem>
</file>

<file path=customXml/itemProps3.xml><?xml version="1.0" encoding="utf-8"?>
<ds:datastoreItem xmlns:ds="http://schemas.openxmlformats.org/officeDocument/2006/customXml" ds:itemID="{AF050606-E255-48B6-AE23-CE03A589EB22}">
  <ds:schemaRefs>
    <ds:schemaRef ds:uri="http://schemas.microsoft.com/office/infopath/2007/PartnerControls"/>
    <ds:schemaRef ds:uri="http://schemas.microsoft.com/office/2006/metadata/properties"/>
    <ds:schemaRef ds:uri="http://purl.org/dc/dcmitype/"/>
    <ds:schemaRef ds:uri="http://schemas.microsoft.com/office/2006/documentManagement/types"/>
    <ds:schemaRef ds:uri="http://purl.org/dc/elements/1.1/"/>
    <ds:schemaRef ds:uri="http://schemas.openxmlformats.org/package/2006/metadata/core-properties"/>
    <ds:schemaRef ds:uri="230e9df3-be65-4c73-a93b-d1236ebd677e"/>
    <ds:schemaRef ds:uri="16c05727-aa75-4e4a-9b5f-8a80a1165891"/>
    <ds:schemaRef ds:uri="http://schemas.microsoft.com/sharepoint/v3"/>
    <ds:schemaRef ds:uri="71af3243-3dd4-4a8d-8c0d-dd76da1f02a5"/>
    <ds:schemaRef ds:uri="http://www.w3.org/XML/1998/namespace"/>
    <ds:schemaRef ds:uri="http://purl.org/dc/te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7219</TotalTime>
  <Words>2268</Words>
  <Application>Microsoft Office PowerPoint</Application>
  <PresentationFormat>Custom</PresentationFormat>
  <Paragraphs>193</Paragraphs>
  <Slides>32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Cascadia Code</vt:lpstr>
      <vt:lpstr>Cascadia Code SemiBold</vt:lpstr>
      <vt:lpstr>Century Gothic</vt:lpstr>
      <vt:lpstr>Palatino Linotype</vt:lpstr>
      <vt:lpstr>Custom</vt:lpstr>
      <vt:lpstr>Universal Skin Detection Without Color Information</vt:lpstr>
      <vt:lpstr>Project Abstract</vt:lpstr>
      <vt:lpstr>Why Skin Detection Without Color?</vt:lpstr>
      <vt:lpstr>Member-Wise Contributions</vt:lpstr>
      <vt:lpstr>PowerPoint Presentation</vt:lpstr>
      <vt:lpstr>Dataset Acquirement and Cleanup</vt:lpstr>
      <vt:lpstr>PowerPoint Presentation</vt:lpstr>
      <vt:lpstr>Facial Masking</vt:lpstr>
      <vt:lpstr>PowerPoint Presentation</vt:lpstr>
      <vt:lpstr>Hyperparameter Tuning</vt:lpstr>
      <vt:lpstr>Basic Feature Extraction</vt:lpstr>
      <vt:lpstr>LBP Feature Extraction</vt:lpstr>
      <vt:lpstr>PowerPoint Presentation</vt:lpstr>
      <vt:lpstr>Feature-Based Probabilities</vt:lpstr>
      <vt:lpstr>PowerPoint Presentation</vt:lpstr>
      <vt:lpstr>Region Growing Algorithm</vt:lpstr>
      <vt:lpstr>PowerPoint Presentation</vt:lpstr>
      <vt:lpstr>PowerPoint Presentation</vt:lpstr>
      <vt:lpstr>PowerPoint Presentation</vt:lpstr>
      <vt:lpstr>Limitations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Lalit Maurya</cp:lastModifiedBy>
  <cp:revision>26</cp:revision>
  <dcterms:created xsi:type="dcterms:W3CDTF">2023-08-29T05:27:38Z</dcterms:created>
  <dcterms:modified xsi:type="dcterms:W3CDTF">2025-04-29T16:49:04Z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Order">
    <vt:r8>74069400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y fmtid="{D5CDD505-2E9C-101B-9397-08002B2CF9AE}" pid="12" name="MediaServiceImageTags">
    <vt:lpwstr/>
  </property>
</Properties>
</file>